
<file path=[Content_Types].xml><?xml version="1.0" encoding="utf-8"?>
<Types xmlns="http://schemas.openxmlformats.org/package/2006/content-types">
  <Default Extension="svg" ContentType="image/svg+xml"/>
  <Default Extension="xlsx" ContentType="application/vnd.openxmlformats-officedocument.spreadsheetml.sheet"/>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42.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30.xml" ContentType="application/vnd.openxmlformats-officedocument.presentationml.notesSlide+xml"/>
  <Override PartName="/ppt/charts/colors1.xml" ContentType="application/vnd.ms-office.chartcolorstyle+xml"/>
  <Override PartName="/ppt/notesSlides/notesSlide23.xml" ContentType="application/vnd.openxmlformats-officedocument.presentationml.notesSlide+xml"/>
  <Override PartName="/ppt/theme/theme2.xml" ContentType="application/vnd.openxmlformats-officedocument.theme+xml"/>
  <Override PartName="/ppt/slideLayouts/slideLayout6.xml" ContentType="application/vnd.openxmlformats-officedocument.presentationml.slideLayout+xml"/>
  <Override PartName="/ppt/presProps.xml" ContentType="application/vnd.openxmlformats-officedocument.presentationml.presProps+xml"/>
  <Override PartName="/ppt/slides/slide38.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charts/style1.xml" ContentType="application/vnd.ms-office.chartstyle+xml"/>
  <Override PartName="/ppt/slides/slide21.xml" ContentType="application/vnd.openxmlformats-officedocument.presentationml.slide+xml"/>
  <Override PartName="/ppt/charts/chart1.xml" ContentType="application/vnd.openxmlformats-officedocument.drawingml.chart+xml"/>
  <Override PartName="/ppt/slides/slide30.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howSpecialPlsOnTitleSld="0" strictFirstAndLastChars="0">
  <p:sldMasterIdLst>
    <p:sldMasterId id="2147483648" r:id="rId1"/>
  </p:sldMasterIdLst>
  <p:notesMasterIdLst>
    <p:notesMasterId r:id="rId5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Lst>
  <p:sldSz cx="12192000" cy="6858000"/>
  <p:notesSz cx="6858000" cy="91440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notesMaster" Target="notesMasters/notesMaster1.xml"/><Relationship Id="rId51" Type="http://schemas.openxmlformats.org/officeDocument/2006/relationships/presProps" Target="presProps.xml" /><Relationship Id="rId52" Type="http://schemas.openxmlformats.org/officeDocument/2006/relationships/tableStyles" Target="tableStyles.xml" /><Relationship Id="rId53" Type="http://schemas.openxmlformats.org/officeDocument/2006/relationships/viewProps" Target="viewProps.xml" /></Relationships>
</file>

<file path=ppt/charts/_rels/chart1.xml.rels><?xml version="1.0" encoding="UTF-8" standalone="yes"?><Relationships xmlns="http://schemas.openxmlformats.org/package/2006/relationships"><Relationship Id="rId1" Type="http://schemas.microsoft.com/office/2011/relationships/chartStyle" Target="style1.xml" /><Relationship Id="rId2" Type="http://schemas.microsoft.com/office/2011/relationships/chartColorStyle" Target="colors1.xml" /><Relationship Id="rId3" Type="http://schemas.openxmlformats.org/officeDocument/2006/relationships/package" Target="../embeddings/Microsoft_Excel_Worksheet1.xlsx" /></Relationships>
</file>

<file path=ppt/charts/chart1.xml><?xml version="1.0" encoding="utf-8"?>
<c:chartSpace xmlns:c="http://schemas.openxmlformats.org/drawingml/2006/chart" xmlns:a="http://schemas.openxmlformats.org/drawingml/2006/main" xmlns:r="http://schemas.openxmlformats.org/officeDocument/2006/relationships" xmlns:mc="http://schemas.openxmlformats.org/markup-compatibility/2006" xmlns:c15="http://schemas.microsoft.com/office/drawing/2012/chart" xmlns:c14="http://schemas.microsoft.com/office/drawing/2007/8/2/chart" xmlns:c16r2="http://schemas.microsoft.com/office/drawing/2015/06/chart">
  <c:date1904 val="0"/>
  <c:lang val="en-US"/>
  <c:roundedCorners val="0"/>
  <mc:AlternateContent>
    <mc:Choice Requires="c14">
      <c14:style val="102"/>
    </mc:Choice>
    <mc:Fallback>
      <c:style val="2"/>
    </mc:Fallback>
  </mc:AlternateContent>
  <c:chart>
    <c:title>
      <c:tx>
        <c:rich>
          <a:bodyPr/>
          <a:p>
            <a:pPr>
              <a:defRPr sz="1800" b="1" cap="all" spc="149">
                <a:solidFill>
                  <a:schemeClr val="tx1">
                    <a:lumMod val="50000"/>
                    <a:lumOff val="50000"/>
                  </a:schemeClr>
                </a:solidFill>
                <a:latin typeface="+mn-lt"/>
                <a:ea typeface="+mn-ea"/>
                <a:cs typeface="+mn-cs"/>
              </a:defRPr>
            </a:pPr>
            <a:r>
              <a:rPr>
                <a:solidFill>
                  <a:srgbClr val="1E1E2E"/>
                </a:solidFill>
              </a:rPr>
              <a:t>The Digital Divide </a:t>
            </a:r>
            <a:endParaRPr>
              <a:solidFill>
                <a:srgbClr val="1E1E2E"/>
              </a:solidFill>
            </a:endParaRPr>
          </a:p>
          <a:p>
            <a:pPr>
              <a:defRPr sz="1800" b="1" cap="all" spc="149">
                <a:solidFill>
                  <a:schemeClr val="tx1">
                    <a:lumMod val="50000"/>
                    <a:lumOff val="50000"/>
                  </a:schemeClr>
                </a:solidFill>
                <a:latin typeface="+mn-lt"/>
                <a:ea typeface="+mn-ea"/>
                <a:cs typeface="+mn-cs"/>
              </a:defRPr>
            </a:pPr>
            <a:r>
              <a:rPr sz="1200">
                <a:solidFill>
                  <a:srgbClr val="1E1E2E"/>
                </a:solidFill>
              </a:rPr>
              <a:t>fOR ELDERLY</a:t>
            </a:r>
            <a:endParaRPr>
              <a:solidFill>
                <a:srgbClr val="1E1E2E"/>
              </a:solidFill>
            </a:endParaRPr>
          </a:p>
        </c:rich>
      </c:tx>
      <c:layout/>
      <c:overlay val="0"/>
      <c:spPr bwMode="auto">
        <a:prstGeom prst="rect">
          <a:avLst/>
        </a:prstGeom>
        <a:noFill/>
        <a:ln>
          <a:noFill/>
          <a:bevel/>
        </a:ln>
      </c:spPr>
      <c:txPr>
        <a:bodyPr/>
        <a:p>
          <a:pPr>
            <a:defRPr sz="1800" b="1" cap="all" spc="149">
              <a:solidFill>
                <a:schemeClr val="tx1">
                  <a:lumMod val="50000"/>
                  <a:lumOff val="50000"/>
                </a:schemeClr>
              </a:solidFill>
              <a:latin typeface="+mn-lt"/>
              <a:ea typeface="+mn-ea"/>
              <a:cs typeface="+mn-cs"/>
            </a:defRPr>
          </a:pPr>
          <a:endParaRPr/>
        </a:p>
      </c:txPr>
    </c:title>
    <c:autoTitleDeleted val="0"/>
    <c:plotArea>
      <c:layout>
        <c:manualLayout/>
      </c:layout>
      <c:pieChart>
        <c:varyColors val="1"/>
        <c:ser>
          <c:idx val="0"/>
          <c:order val="0"/>
          <c:tx>
            <c:strRef>
              <c:f>Sheet1!$B$1</c:f>
              <c:strCache>
                <c:ptCount val="1"/>
              </c:strCache>
            </c:strRef>
          </c:tx>
          <c:dPt>
            <c:idx val="0"/>
            <c:spPr bwMode="auto">
              <a:prstGeom prst="rect">
                <a:avLst/>
              </a:prstGeom>
              <a:pattFill prst="ltUpDiag">
                <a:fgClr>
                  <a:srgbClr val="F38BA8"/>
                </a:fgClr>
                <a:bgClr>
                  <a:srgbClr val="F38BA8"/>
                </a:bgClr>
              </a:pattFill>
              <a:ln w="19050">
                <a:solidFill>
                  <a:schemeClr val="lt1"/>
                </a:solidFill>
                <a:round/>
              </a:ln>
            </c:spPr>
          </c:dPt>
          <c:dPt>
            <c:idx val="1"/>
            <c:spPr bwMode="auto">
              <a:prstGeom prst="rect">
                <a:avLst/>
              </a:prstGeom>
              <a:pattFill prst="ltUpDiag">
                <a:fgClr>
                  <a:schemeClr val="accent2"/>
                </a:fgClr>
                <a:bgClr>
                  <a:schemeClr val="accent2">
                    <a:lumMod val="20000"/>
                    <a:lumOff val="80000"/>
                  </a:schemeClr>
                </a:bgClr>
              </a:pattFill>
              <a:ln w="19050">
                <a:solidFill>
                  <a:schemeClr val="lt1"/>
                </a:solidFill>
              </a:ln>
            </c:spPr>
          </c:dPt>
          <c:dPt>
            <c:idx val="2"/>
            <c:spPr bwMode="auto">
              <a:prstGeom prst="rect">
                <a:avLst/>
              </a:prstGeom>
              <a:pattFill prst="ltUpDiag">
                <a:fgClr>
                  <a:schemeClr val="accent3"/>
                </a:fgClr>
                <a:bgClr>
                  <a:schemeClr val="accent3">
                    <a:lumMod val="20000"/>
                    <a:lumOff val="80000"/>
                  </a:schemeClr>
                </a:bgClr>
              </a:pattFill>
              <a:ln w="19050">
                <a:solidFill>
                  <a:schemeClr val="lt1"/>
                </a:solidFill>
              </a:ln>
            </c:spPr>
          </c:dPt>
          <c:dPt>
            <c:idx val="3"/>
            <c:spPr bwMode="auto">
              <a:prstGeom prst="rect">
                <a:avLst/>
              </a:prstGeom>
              <a:pattFill prst="ltUpDiag">
                <a:fgClr>
                  <a:srgbClr val="89B4FA"/>
                </a:fgClr>
                <a:bgClr>
                  <a:srgbClr val="89B4FA"/>
                </a:bgClr>
              </a:pattFill>
              <a:ln w="19050">
                <a:solidFill>
                  <a:schemeClr val="lt1"/>
                </a:solidFill>
              </a:ln>
            </c:spPr>
          </c:dPt>
          <c:dPt>
            <c:idx val="4"/>
            <c:spPr bwMode="auto">
              <a:prstGeom prst="rect">
                <a:avLst/>
              </a:prstGeom>
              <a:pattFill prst="ltUpDiag">
                <a:fgClr>
                  <a:schemeClr val="accent5"/>
                </a:fgClr>
                <a:bgClr>
                  <a:schemeClr val="accent5">
                    <a:lumMod val="20000"/>
                    <a:lumOff val="80000"/>
                  </a:schemeClr>
                </a:bgClr>
              </a:pattFill>
              <a:ln w="19050">
                <a:solidFill>
                  <a:schemeClr val="lt1"/>
                </a:solidFill>
                <a:bevel/>
              </a:ln>
            </c:spPr>
          </c:dPt>
          <c:dPt>
            <c:idx val="5"/>
            <c:spPr bwMode="auto">
              <a:prstGeom prst="rect">
                <a:avLst/>
              </a:prstGeom>
              <a:pattFill prst="ltUpDiag">
                <a:fgClr>
                  <a:schemeClr val="accent6"/>
                </a:fgClr>
                <a:bgClr>
                  <a:schemeClr val="accent6">
                    <a:lumMod val="20000"/>
                    <a:lumOff val="80000"/>
                  </a:schemeClr>
                </a:bgClr>
              </a:pattFill>
              <a:ln w="19050">
                <a:solidFill>
                  <a:schemeClr val="lt1"/>
                </a:solidFill>
                <a:round/>
              </a:ln>
            </c:spPr>
          </c:dPt>
          <c:dLbls>
            <c:dLbl>
              <c:idx val="0"/>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1"/>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2"/>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3"/>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4"/>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5"/>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showBubbleSize val="0"/>
            <c:showCatName val="0"/>
            <c:showLeaderLines val="1"/>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s>
          <c:cat>
            <c:strRef>
              <c:f>Sheet1!$A$2:$A$7</c:f>
              <c:strCache>
                <c:ptCount val="6"/>
                <c:pt idx="0">
                  <c:v>Elderly Who Struggle</c:v>
                </c:pt>
                <c:pt idx="3">
                  <c:v>Elderly Who Dont Struggle</c:v>
                </c:pt>
              </c:strCache>
            </c:strRef>
          </c:cat>
          <c:val>
            <c:numRef>
              <c:f>Sheet1!$B$2:$B$7</c:f>
              <c:numCache>
                <c:formatCode>General</c:formatCode>
                <c:ptCount val="6"/>
                <c:pt idx="0">
                  <c:v>39</c:v>
                </c:pt>
                <c:pt idx="3">
                  <c:v>61</c:v>
                </c:pt>
              </c:numCache>
            </c:numRef>
          </c:val>
        </c:ser>
        <c:ser>
          <c:idx val="1"/>
          <c:order val="1"/>
          <c:tx>
            <c:strRef>
              <c:f>Sheet1!$C$1</c:f>
              <c:strCache>
                <c:ptCount val="1"/>
              </c:strCache>
            </c:strRef>
          </c:tx>
          <c:dPt>
            <c:idx val="0"/>
            <c:spPr bwMode="auto">
              <a:prstGeom prst="rect">
                <a:avLst/>
              </a:prstGeom>
              <a:pattFill prst="ltUpDiag">
                <a:fgClr>
                  <a:schemeClr val="accent1"/>
                </a:fgClr>
                <a:bgClr>
                  <a:schemeClr val="accent1">
                    <a:lumMod val="20000"/>
                    <a:lumOff val="80000"/>
                  </a:schemeClr>
                </a:bgClr>
              </a:pattFill>
              <a:ln w="19050">
                <a:solidFill>
                  <a:schemeClr val="lt1"/>
                </a:solidFill>
              </a:ln>
            </c:spPr>
          </c:dPt>
          <c:dPt>
            <c:idx val="1"/>
            <c:spPr bwMode="auto">
              <a:prstGeom prst="rect">
                <a:avLst/>
              </a:prstGeom>
              <a:pattFill prst="ltUpDiag">
                <a:fgClr>
                  <a:schemeClr val="accent2"/>
                </a:fgClr>
                <a:bgClr>
                  <a:schemeClr val="accent2">
                    <a:lumMod val="20000"/>
                    <a:lumOff val="80000"/>
                  </a:schemeClr>
                </a:bgClr>
              </a:pattFill>
              <a:ln w="19050">
                <a:solidFill>
                  <a:schemeClr val="lt1"/>
                </a:solidFill>
              </a:ln>
            </c:spPr>
          </c:dPt>
          <c:dPt>
            <c:idx val="2"/>
            <c:spPr bwMode="auto">
              <a:prstGeom prst="rect">
                <a:avLst/>
              </a:prstGeom>
              <a:pattFill prst="ltUpDiag">
                <a:fgClr>
                  <a:schemeClr val="accent3"/>
                </a:fgClr>
                <a:bgClr>
                  <a:schemeClr val="accent3">
                    <a:lumMod val="20000"/>
                    <a:lumOff val="80000"/>
                  </a:schemeClr>
                </a:bgClr>
              </a:pattFill>
              <a:ln w="19050">
                <a:solidFill>
                  <a:schemeClr val="lt1"/>
                </a:solidFill>
              </a:ln>
            </c:spPr>
          </c:dPt>
          <c:dPt>
            <c:idx val="3"/>
            <c:spPr bwMode="auto">
              <a:prstGeom prst="rect">
                <a:avLst/>
              </a:prstGeom>
              <a:pattFill prst="ltUpDiag">
                <a:fgClr>
                  <a:schemeClr val="accent4"/>
                </a:fgClr>
                <a:bgClr>
                  <a:schemeClr val="accent4">
                    <a:lumMod val="20000"/>
                    <a:lumOff val="80000"/>
                  </a:schemeClr>
                </a:bgClr>
              </a:pattFill>
              <a:ln w="19050">
                <a:solidFill>
                  <a:schemeClr val="lt1"/>
                </a:solidFill>
              </a:ln>
            </c:spPr>
          </c:dPt>
          <c:dPt>
            <c:idx val="4"/>
            <c:spPr bwMode="auto">
              <a:prstGeom prst="rect">
                <a:avLst/>
              </a:prstGeom>
              <a:pattFill prst="ltUpDiag">
                <a:fgClr>
                  <a:schemeClr val="accent5"/>
                </a:fgClr>
                <a:bgClr>
                  <a:schemeClr val="accent5">
                    <a:lumMod val="20000"/>
                    <a:lumOff val="80000"/>
                  </a:schemeClr>
                </a:bgClr>
              </a:pattFill>
              <a:ln w="19050">
                <a:solidFill>
                  <a:schemeClr val="lt1"/>
                </a:solidFill>
              </a:ln>
            </c:spPr>
          </c:dPt>
          <c:dPt>
            <c:idx val="5"/>
            <c:spPr bwMode="auto">
              <a:prstGeom prst="rect">
                <a:avLst/>
              </a:prstGeom>
              <a:pattFill prst="ltUpDiag">
                <a:fgClr>
                  <a:schemeClr val="accent6"/>
                </a:fgClr>
                <a:bgClr>
                  <a:schemeClr val="accent6">
                    <a:lumMod val="20000"/>
                    <a:lumOff val="80000"/>
                  </a:schemeClr>
                </a:bgClr>
              </a:pattFill>
              <a:ln w="19050">
                <a:solidFill>
                  <a:schemeClr val="lt1"/>
                </a:solidFill>
              </a:ln>
            </c:spPr>
          </c:dPt>
          <c:dLbls>
            <c:dLbl>
              <c:idx val="0"/>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1"/>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2"/>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3"/>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4"/>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5"/>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showBubbleSize val="0"/>
            <c:showCatName val="0"/>
            <c:showLeaderLines val="1"/>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s>
          <c:cat>
            <c:strRef>
              <c:f>Sheet1!$A$2:$A$7</c:f>
              <c:strCache>
                <c:ptCount val="6"/>
                <c:pt idx="0">
                  <c:v>Elderly Who Struggle</c:v>
                </c:pt>
                <c:pt idx="3">
                  <c:v>Elderly Who Dont Struggle</c:v>
                </c:pt>
              </c:strCache>
            </c:strRef>
          </c:cat>
          <c:val>
            <c:numRef>
              <c:f>Sheet1!$C$2:$C$7</c:f>
              <c:numCache>
                <c:formatCode>General</c:formatCode>
                <c:ptCount val="6"/>
              </c:numCache>
            </c:numRef>
          </c:val>
        </c:ser>
        <c:ser>
          <c:idx val="2"/>
          <c:order val="2"/>
          <c:tx>
            <c:strRef>
              <c:f>Sheet1!$D$1</c:f>
              <c:strCache>
                <c:ptCount val="1"/>
              </c:strCache>
            </c:strRef>
          </c:tx>
          <c:dPt>
            <c:idx val="0"/>
            <c:spPr bwMode="auto">
              <a:prstGeom prst="rect">
                <a:avLst/>
              </a:prstGeom>
              <a:pattFill prst="ltUpDiag">
                <a:fgClr>
                  <a:schemeClr val="accent1"/>
                </a:fgClr>
                <a:bgClr>
                  <a:schemeClr val="accent1">
                    <a:lumMod val="20000"/>
                    <a:lumOff val="80000"/>
                  </a:schemeClr>
                </a:bgClr>
              </a:pattFill>
              <a:ln w="19050">
                <a:solidFill>
                  <a:schemeClr val="lt1"/>
                </a:solidFill>
              </a:ln>
            </c:spPr>
          </c:dPt>
          <c:dPt>
            <c:idx val="1"/>
            <c:spPr bwMode="auto">
              <a:prstGeom prst="rect">
                <a:avLst/>
              </a:prstGeom>
              <a:pattFill prst="ltUpDiag">
                <a:fgClr>
                  <a:schemeClr val="accent2"/>
                </a:fgClr>
                <a:bgClr>
                  <a:schemeClr val="accent2">
                    <a:lumMod val="20000"/>
                    <a:lumOff val="80000"/>
                  </a:schemeClr>
                </a:bgClr>
              </a:pattFill>
              <a:ln w="19050">
                <a:solidFill>
                  <a:schemeClr val="lt1"/>
                </a:solidFill>
              </a:ln>
            </c:spPr>
          </c:dPt>
          <c:dPt>
            <c:idx val="2"/>
            <c:spPr bwMode="auto">
              <a:prstGeom prst="rect">
                <a:avLst/>
              </a:prstGeom>
              <a:pattFill prst="ltUpDiag">
                <a:fgClr>
                  <a:schemeClr val="accent3"/>
                </a:fgClr>
                <a:bgClr>
                  <a:schemeClr val="accent3">
                    <a:lumMod val="20000"/>
                    <a:lumOff val="80000"/>
                  </a:schemeClr>
                </a:bgClr>
              </a:pattFill>
              <a:ln w="19050">
                <a:solidFill>
                  <a:schemeClr val="lt1"/>
                </a:solidFill>
              </a:ln>
            </c:spPr>
          </c:dPt>
          <c:dPt>
            <c:idx val="3"/>
            <c:spPr bwMode="auto">
              <a:prstGeom prst="rect">
                <a:avLst/>
              </a:prstGeom>
              <a:pattFill prst="ltUpDiag">
                <a:fgClr>
                  <a:schemeClr val="accent4"/>
                </a:fgClr>
                <a:bgClr>
                  <a:schemeClr val="accent4">
                    <a:lumMod val="20000"/>
                    <a:lumOff val="80000"/>
                  </a:schemeClr>
                </a:bgClr>
              </a:pattFill>
              <a:ln w="19050">
                <a:solidFill>
                  <a:schemeClr val="lt1"/>
                </a:solidFill>
              </a:ln>
            </c:spPr>
          </c:dPt>
          <c:dPt>
            <c:idx val="4"/>
            <c:spPr bwMode="auto">
              <a:prstGeom prst="rect">
                <a:avLst/>
              </a:prstGeom>
              <a:pattFill prst="ltUpDiag">
                <a:fgClr>
                  <a:schemeClr val="accent5"/>
                </a:fgClr>
                <a:bgClr>
                  <a:schemeClr val="accent5">
                    <a:lumMod val="20000"/>
                    <a:lumOff val="80000"/>
                  </a:schemeClr>
                </a:bgClr>
              </a:pattFill>
              <a:ln w="19050">
                <a:solidFill>
                  <a:schemeClr val="lt1"/>
                </a:solidFill>
              </a:ln>
            </c:spPr>
          </c:dPt>
          <c:dPt>
            <c:idx val="5"/>
            <c:spPr bwMode="auto">
              <a:prstGeom prst="rect">
                <a:avLst/>
              </a:prstGeom>
              <a:pattFill prst="ltUpDiag">
                <a:fgClr>
                  <a:schemeClr val="accent6"/>
                </a:fgClr>
                <a:bgClr>
                  <a:schemeClr val="accent6">
                    <a:lumMod val="20000"/>
                    <a:lumOff val="80000"/>
                  </a:schemeClr>
                </a:bgClr>
              </a:pattFill>
              <a:ln w="19050">
                <a:solidFill>
                  <a:schemeClr val="lt1"/>
                </a:solidFill>
              </a:ln>
            </c:spPr>
          </c:dPt>
          <c:dLbls>
            <c:dLbl>
              <c:idx val="0"/>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1"/>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2"/>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3"/>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4"/>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dLbl>
              <c:idx val="5"/>
              <c:layout/>
              <c:showBubbleSize val="0"/>
              <c:showCatName val="0"/>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
            <c:showBubbleSize val="0"/>
            <c:showCatName val="0"/>
            <c:showLeaderLines val="1"/>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s>
          <c:cat>
            <c:strRef>
              <c:f>Sheet1!$A$2:$A$7</c:f>
              <c:strCache>
                <c:ptCount val="6"/>
                <c:pt idx="0">
                  <c:v>Elderly Who Struggle</c:v>
                </c:pt>
                <c:pt idx="3">
                  <c:v>Elderly Who Dont Struggle</c:v>
                </c:pt>
              </c:strCache>
            </c:strRef>
          </c:cat>
          <c:val>
            <c:numRef>
              <c:f>Sheet1!$D$2:$D$7</c:f>
              <c:numCache>
                <c:formatCode>General</c:formatCode>
                <c:ptCount val="6"/>
              </c:numCache>
            </c:numRef>
          </c:val>
        </c:ser>
        <c:dLbls>
          <c:showBubbleSize val="0"/>
          <c:showCatName val="0"/>
          <c:showLeaderLines val="1"/>
          <c:showLegendKey val="0"/>
          <c:showPercent val="0"/>
          <c:showSerName val="0"/>
          <c:showVal val="0"/>
          <c:spPr bwMode="auto">
            <a:prstGeom prst="rect">
              <a:avLst/>
            </a:prstGeom>
            <a:noFill/>
            <a:ln>
              <a:noFill/>
            </a:ln>
          </c:spPr>
          <c:txPr>
            <a:bodyPr/>
            <a:p>
              <a:pPr>
                <a:defRPr sz="900">
                  <a:solidFill>
                    <a:schemeClr val="tx1">
                      <a:lumMod val="75000"/>
                      <a:lumOff val="25000"/>
                    </a:schemeClr>
                  </a:solidFill>
                  <a:latin typeface="+mn-lt"/>
                  <a:ea typeface="+mn-ea"/>
                  <a:cs typeface="+mn-cs"/>
                </a:defRPr>
              </a:pPr>
              <a:endParaRPr/>
            </a:p>
          </c:txPr>
        </c:dLbls>
        <c:firstSliceAng val="0"/>
      </c:pieChart>
      <c:spPr bwMode="auto">
        <a:prstGeom prst="rect">
          <a:avLst/>
        </a:prstGeom>
        <a:noFill/>
        <a:ln>
          <a:noFill/>
        </a:ln>
      </c:spPr>
    </c:plotArea>
    <c:legend>
      <c:legendPos val="t"/>
      <c:layout/>
      <c:overlay val="0"/>
      <c:spPr bwMode="auto">
        <a:prstGeom prst="rect">
          <a:avLst/>
        </a:prstGeom>
        <a:noFill/>
        <a:ln>
          <a:noFill/>
        </a:ln>
        <a:effectLst/>
      </c:spPr>
      <c:txPr>
        <a:bodyPr rot="0" spcFirstLastPara="1" vertOverflow="ellipsis" vert="horz" wrap="square" anchor="ctr" anchorCtr="1"/>
        <a:lstStyle/>
        <a:p>
          <a:pPr>
            <a:defRPr sz="900">
              <a:solidFill>
                <a:schemeClr val="tx1">
                  <a:lumMod val="65000"/>
                  <a:lumOff val="35000"/>
                </a:schemeClr>
              </a:solidFill>
              <a:latin typeface="+mn-lt"/>
              <a:ea typeface="+mn-ea"/>
              <a:cs typeface="+mn-cs"/>
            </a:defRPr>
          </a:pPr>
          <a:endParaRPr lang="en-US"/>
        </a:p>
      </c:txPr>
    </c:legend>
    <c:plotVisOnly val="1"/>
    <c:dispBlanksAs val="gap"/>
    <c:showDLblsOverMax val="0"/>
  </c:chart>
  <c:spPr bwMode="auto">
    <a:xfrm>
      <a:off x="7854320" y="2493940"/>
      <a:ext cx="3937279" cy="3014706"/>
    </a:xfrm>
    <a:prstGeom prst="rect">
      <a:avLst/>
    </a:prstGeom>
    <a:solidFill>
      <a:srgbClr val="CDD6F4"/>
    </a:solidFill>
    <a:ln w="9525" cap="flat" cmpd="sng" algn="ctr">
      <a:solidFill>
        <a:schemeClr val="tx1">
          <a:lumMod val="15000"/>
          <a:lumOff val="85000"/>
        </a:schemeClr>
      </a:solidFill>
      <a:round/>
    </a:ln>
  </c:spPr>
  <c:txPr>
    <a:bodyPr/>
    <a:p>
      <a:pPr>
        <a:defRPr sz="900">
          <a:solidFill>
            <a:schemeClr val="dk1"/>
          </a:solidFill>
          <a:latin typeface="+mn-lt"/>
          <a:ea typeface="+mn-ea"/>
          <a:cs typeface="+mn-cs"/>
        </a:defRPr>
      </a:pPr>
      <a:endParaRPr/>
    </a:p>
  </c:txPr>
  <c:externalData r:id="rId3">
    <c:autoUpdate val="0"/>
  </c:externalData>
  <c:printSettings>
    <c:headerFooter/>
    <c:pageMargins l="0.69999999999999996" r="0.69999999999999996" t="0.75" b="0.75" header="0.29999999999999999" footer="0.29999999999999999"/>
    <c:pageSetup/>
  </c:printSettings>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bwMode="auto">
      <a:prstGeom prst="rect">
        <a:avLst/>
      </a:prstGeom>
      <a:ln w="19050" cap="flat" cmpd="sng" algn="ctr">
        <a:solidFill>
          <a:schemeClr val="tx1">
            <a:lumMod val="25000"/>
            <a:lumOff val="75000"/>
          </a:schemeClr>
        </a:solidFill>
        <a:round/>
      </a:ln>
    </cs:spPr>
    <cs:defRPr sz="900"/>
  </cs:categoryAxis>
  <cs:chartArea>
    <cs:lnRef idx="0"/>
    <cs:fillRef idx="0"/>
    <cs:effectRef idx="0"/>
    <cs:fontRef idx="minor">
      <a:schemeClr val="dk1"/>
    </cs:fontRef>
    <cs:spPr bwMode="auto">
      <a:prstGeom prst="rect">
        <a:avLst/>
      </a:prstGeom>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Point>
    <cs:lnRef idx="0"/>
    <cs:fillRef idx="0">
      <cs:styleClr val="auto"/>
    </cs:fillRef>
    <cs:effectRef idx="0">
      <cs:styleClr val="auto"/>
    </cs:effectRef>
    <cs:fontRef idx="minor">
      <a:schemeClr val="dk1"/>
    </cs:fontRef>
    <cs:spPr bwMode="auto">
      <a:prstGeom prst="rect">
        <a:avLst/>
      </a:prstGeom>
      <a:pattFill prst="ltUpDiag">
        <a:fgClr>
          <a:schemeClr val="phClr"/>
        </a:fgClr>
        <a:bgClr>
          <a:schemeClr val="phClr">
            <a:lumMod val="20000"/>
            <a:lumOff val="80000"/>
          </a:schemeClr>
        </a:bgClr>
      </a:pattFill>
      <a:ln w="19050">
        <a:solidFill>
          <a:schemeClr val="lt1"/>
        </a:solidFill>
        <a:round/>
      </a:ln>
      <a:effectLst>
        <a:innerShdw blurRad="114300">
          <a:schemeClr val="phClr"/>
        </a:innerShdw>
      </a:effectLst>
    </cs:spPr>
  </cs:dataPoint>
  <cs:dataPoint3D>
    <cs:lnRef idx="0"/>
    <cs:fillRef idx="0">
      <cs:styleClr val="auto"/>
    </cs:fillRef>
    <cs:effectRef idx="0"/>
    <cs:fontRef idx="minor">
      <a:schemeClr val="dk1"/>
    </cs:fontRef>
    <cs:spPr bwMode="auto">
      <a:prstGeom prst="rect">
        <a:avLst/>
      </a:prstGeom>
      <a:pattFill prst="ltUpDiag">
        <a:fgClr>
          <a:schemeClr val="phClr"/>
        </a:fgClr>
        <a:bgClr>
          <a:schemeClr val="phClr">
            <a:lumMod val="20000"/>
            <a:lumOff val="80000"/>
          </a:schemeClr>
        </a:bgClr>
      </a:pattFill>
      <a:ln w="19050">
        <a:solidFill>
          <a:schemeClr val="lt1"/>
        </a:solidFill>
        <a:round/>
      </a:ln>
      <a:effectLst>
        <a:innerShdw blurRad="114300">
          <a:schemeClr val="phClr"/>
        </a:innerShdw>
      </a:effectLst>
    </cs:spPr>
  </cs:dataPoint3D>
  <cs:dataPointLine>
    <cs:lnRef idx="0">
      <cs:styleClr val="auto"/>
    </cs:lnRef>
    <cs:fillRef idx="0"/>
    <cs:effectRef idx="0"/>
    <cs:fontRef idx="minor">
      <a:schemeClr val="dk1"/>
    </cs:fontRef>
    <cs:spPr bwMode="auto">
      <a:prstGeom prst="rect">
        <a:avLst/>
      </a:prstGeom>
      <a:ln w="28575" cap="rnd">
        <a:solidFill>
          <a:schemeClr val="phClr"/>
        </a:solidFill>
        <a:round/>
      </a:ln>
    </cs:spPr>
  </cs:dataPointLine>
  <cs:dataPointMarker>
    <cs:lnRef idx="0"/>
    <cs:fillRef idx="0">
      <cs:styleClr val="auto"/>
    </cs:fillRef>
    <cs:effectRef idx="0"/>
    <cs:fontRef idx="minor">
      <a:schemeClr val="dk1"/>
    </cs:fontRef>
    <cs:spPr bwMode="auto">
      <a:prstGeom prst="rect">
        <a:avLst/>
      </a:prstGeom>
      <a:solidFill>
        <a:schemeClr val="phClr"/>
      </a:solidFill>
      <a:ln w="9525">
        <a:solidFill>
          <a:schemeClr val="lt1"/>
        </a:solidFill>
        <a:round/>
      </a:ln>
    </cs:spPr>
  </cs:dataPointMarker>
  <cs:dataPointWireframe>
    <cs:lnRef idx="0">
      <cs:styleClr val="auto"/>
    </cs:lnRef>
    <cs:fillRef idx="0"/>
    <cs:effectRef idx="0"/>
    <cs:fontRef idx="minor">
      <a:schemeClr val="dk1"/>
    </cs:fontRef>
    <cs:spPr bwMode="auto">
      <a:prstGeom prst="rect">
        <a:avLst/>
      </a:prstGeom>
      <a:ln w="9525" cap="rnd">
        <a:solidFill>
          <a:schemeClr val="phClr"/>
        </a:solidFill>
        <a:round/>
      </a:ln>
    </cs:spPr>
  </cs:dataPointWireframe>
  <cs:dataTable>
    <cs:lnRef idx="0"/>
    <cs:fillRef idx="0"/>
    <cs:effectRef idx="0"/>
    <cs:fontRef idx="minor">
      <a:schemeClr val="tx1">
        <a:lumMod val="65000"/>
        <a:lumOff val="35000"/>
      </a:schemeClr>
    </cs:fontRef>
    <cs:spPr bwMode="auto">
      <a:prstGeom prst="rect">
        <a:avLst/>
      </a:prstGeom>
      <a:ln w="9525">
        <a:solidFill>
          <a:schemeClr val="tx1">
            <a:lumMod val="15000"/>
            <a:lumOff val="85000"/>
          </a:schemeClr>
        </a:solidFill>
        <a:bevel/>
      </a:ln>
    </cs:spPr>
    <cs:defRPr sz="900"/>
  </cs:dataTable>
  <cs:downBar>
    <cs:lnRef idx="0"/>
    <cs:fillRef idx="0"/>
    <cs:effectRef idx="0"/>
    <cs:fontRef idx="minor">
      <a:schemeClr val="dk1"/>
    </cs:fontRef>
    <cs:spPr bwMode="auto">
      <a:prstGeom prst="rect">
        <a:avLst/>
      </a:prstGeom>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bwMode="auto">
      <a:prstGeom prst="rect">
        <a:avLst/>
      </a:prstGeom>
      <a:ln w="9525">
        <a:solidFill>
          <a:schemeClr val="tx1">
            <a:lumMod val="35000"/>
            <a:lumOff val="65000"/>
          </a:schemeClr>
        </a:solidFill>
        <a:round/>
      </a:ln>
    </cs:spPr>
  </cs:dropLine>
  <cs:errorBar>
    <cs:lnRef idx="0"/>
    <cs:fillRef idx="0"/>
    <cs:effectRef idx="0"/>
    <cs:fontRef idx="minor">
      <a:schemeClr val="dk1"/>
    </cs:fontRef>
    <cs:spPr bwMode="auto">
      <a:prstGeom prst="rect">
        <a:avLst/>
      </a:prstGeom>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bwMode="auto">
      <a:prstGeom prst="rect">
        <a:avLst/>
      </a:prstGeom>
      <a:ln>
        <a:solidFill>
          <a:schemeClr val="tx1">
            <a:lumMod val="15000"/>
            <a:lumOff val="85000"/>
          </a:schemeClr>
        </a:solidFill>
      </a:ln>
    </cs:spPr>
  </cs:gridlineMajor>
  <cs:gridlineMinor>
    <cs:lnRef idx="0"/>
    <cs:fillRef idx="0"/>
    <cs:effectRef idx="0"/>
    <cs:fontRef idx="minor">
      <a:schemeClr val="dk1"/>
    </cs:fontRef>
    <cs:spPr bwMode="auto">
      <a:prstGeom prst="rect">
        <a:avLst/>
      </a:prstGeom>
      <a:ln>
        <a:solidFill>
          <a:schemeClr val="tx1">
            <a:lumMod val="5000"/>
            <a:lumOff val="95000"/>
          </a:schemeClr>
        </a:solidFill>
      </a:ln>
    </cs:spPr>
  </cs:gridlineMinor>
  <cs:hiLoLine>
    <cs:lnRef idx="0"/>
    <cs:fillRef idx="0"/>
    <cs:effectRef idx="0"/>
    <cs:fontRef idx="minor">
      <a:schemeClr val="dk1"/>
    </cs:fontRef>
    <cs:spPr bwMode="auto">
      <a:prstGeom prst="rect">
        <a:avLst/>
      </a:prstGeom>
      <a:ln w="9525">
        <a:solidFill>
          <a:schemeClr val="tx1">
            <a:lumMod val="35000"/>
            <a:lumOff val="65000"/>
          </a:schemeClr>
        </a:solidFill>
        <a:round/>
      </a:ln>
    </cs:spPr>
  </cs:hiLoLine>
  <cs:leaderLine>
    <cs:lnRef idx="0"/>
    <cs:fillRef idx="0"/>
    <cs:effectRef idx="0"/>
    <cs:fontRef idx="minor">
      <a:schemeClr val="dk1"/>
    </cs:fontRef>
    <cs:spPr bwMode="auto">
      <a:prstGeom prst="rect">
        <a:avLst/>
      </a:prstGeom>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tx1">
        <a:lumMod val="65000"/>
        <a:lumOff val="35000"/>
      </a:schemeClr>
    </cs:fontRef>
    <cs:defRPr sz="900"/>
  </cs:seriesAxis>
  <cs:seriesLine>
    <cs:lnRef idx="0"/>
    <cs:fillRef idx="0"/>
    <cs:effectRef idx="0"/>
    <cs:fontRef idx="minor">
      <a:schemeClr val="dk1"/>
    </cs:fontRef>
    <cs:spPr bwMode="auto">
      <a:prstGeom prst="rect">
        <a:avLst/>
      </a:prstGeom>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cap="all" spc="149"/>
  </cs:title>
  <cs:trendline>
    <cs:lnRef idx="0">
      <cs:styleClr val="auto"/>
    </cs:lnRef>
    <cs:fillRef idx="0"/>
    <cs:effectRef idx="0"/>
    <cs:fontRef idx="minor">
      <a:schemeClr val="dk1"/>
    </cs:fontRef>
    <cs:spPr bwMode="auto">
      <a:prstGeom prst="rect">
        <a:avLst/>
      </a:prstGeom>
      <a:ln w="19050" cap="rnd">
        <a:solidFill>
          <a:schemeClr val="phClr"/>
        </a:solidFill>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bwMode="auto">
      <a:prstGeom prst="rect">
        <a:avLst/>
      </a:prstGeom>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dataPointMarkerLayout symbol="circle" size="6"/>
</cs:chartStyl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Pr shadeToTitle="0">
        <a:solidFill>
          <a:schemeClr val="lt1"/>
        </a:solidFill>
      </p:bgPr>
    </p:bg>
    <p:spTree>
      <p:nvGrpSpPr>
        <p:cNvPr id="1" name=""/>
        <p:cNvGrpSpPr/>
        <p:nvPr/>
      </p:nvGrpSpPr>
      <p:grpSpPr bwMode="auto">
        <a:xfrm>
          <a:off x="0" y="0"/>
          <a:ext cx="0" cy="0"/>
          <a:chOff x="0" y="0"/>
          <a:chExt cx="0" cy="0"/>
        </a:xfrm>
      </p:grpSpPr>
      <p:sp>
        <p:nvSpPr>
          <p:cNvPr id="3" name="Google Shape;3;n"/>
          <p:cNvSpPr txBox="1"/>
          <p:nvPr>
            <p:ph type="hdr" idx="2"/>
          </p:nvPr>
        </p:nvSpPr>
        <p:spPr bwMode="auto">
          <a:xfrm>
            <a:off x="0" y="0"/>
            <a:ext cx="2971800" cy="458788"/>
          </a:xfrm>
          <a:prstGeom prst="rect">
            <a:avLst/>
          </a:prstGeom>
          <a:noFill/>
          <a:ln>
            <a:noFill/>
          </a:ln>
        </p:spPr>
        <p:txBody>
          <a:bodyPr spcFirstLastPara="1" wrap="square" lIns="91425" tIns="45700" rIns="91425" bIns="45700" anchor="t" anchorCtr="0">
            <a:noAutofit/>
          </a:bodyPr>
          <a:lstStyle>
            <a:lvl1pPr marR="0" lvl="0" algn="l">
              <a:spcBef>
                <a:spcPts val="0"/>
              </a:spcBef>
              <a:spcAft>
                <a:spcPts val="0"/>
              </a:spcAft>
              <a:buSzPts val="1400"/>
              <a:buNone/>
              <a:defRPr sz="1200" b="0" i="0" u="none" strike="noStrike" cap="none">
                <a:solidFill>
                  <a:schemeClr val="dk1"/>
                </a:solidFill>
                <a:latin typeface="Arial"/>
                <a:ea typeface="Arial"/>
                <a:cs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defRPr>
            </a:lvl9pPr>
          </a:lstStyle>
          <a:p>
            <a:pPr>
              <a:defRPr/>
            </a:pPr>
            <a:endParaRPr/>
          </a:p>
        </p:txBody>
      </p:sp>
      <p:sp>
        <p:nvSpPr>
          <p:cNvPr id="4" name="Google Shape;4;n"/>
          <p:cNvSpPr txBox="1"/>
          <p:nvPr>
            <p:ph type="dt" idx="10"/>
          </p:nvPr>
        </p:nvSpPr>
        <p:spPr bwMode="auto">
          <a:xfrm>
            <a:off x="3884613" y="0"/>
            <a:ext cx="2971800" cy="458788"/>
          </a:xfrm>
          <a:prstGeom prst="rect">
            <a:avLst/>
          </a:prstGeom>
          <a:noFill/>
          <a:ln>
            <a:noFill/>
          </a:ln>
        </p:spPr>
        <p:txBody>
          <a:bodyPr spcFirstLastPara="1" wrap="square" lIns="91425" tIns="45700" rIns="91425" bIns="45700" anchor="t" anchorCtr="0">
            <a:noAutofit/>
          </a:bodyPr>
          <a:lstStyle>
            <a:lvl1pPr marR="0" lvl="0" algn="r">
              <a:spcBef>
                <a:spcPts val="0"/>
              </a:spcBef>
              <a:spcAft>
                <a:spcPts val="0"/>
              </a:spcAft>
              <a:buSzPts val="1400"/>
              <a:buNone/>
              <a:defRPr sz="1200" b="0" i="0" u="none" strike="noStrike" cap="none">
                <a:solidFill>
                  <a:schemeClr val="dk1"/>
                </a:solidFill>
                <a:latin typeface="Arial"/>
                <a:ea typeface="Arial"/>
                <a:cs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defRPr>
            </a:lvl9pPr>
          </a:lstStyle>
          <a:p>
            <a:pPr>
              <a:defRPr/>
            </a:pPr>
            <a:endParaRPr/>
          </a:p>
        </p:txBody>
      </p:sp>
      <p:sp>
        <p:nvSpPr>
          <p:cNvPr id="5" name="Google Shape;5;n"/>
          <p:cNvSpPr/>
          <p:nvPr>
            <p:ph type="sldImg" idx="3"/>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a:spcBef>
                <a:spcPts val="0"/>
              </a:spcBef>
              <a:spcAft>
                <a:spcPts val="0"/>
              </a:spcAft>
              <a:buSzPts val="1400"/>
              <a:buNone/>
              <a:defRPr sz="1200" b="0" i="0" u="none" strike="noStrike" cap="none">
                <a:solidFill>
                  <a:schemeClr val="dk1"/>
                </a:solidFill>
                <a:latin typeface="Arial"/>
                <a:ea typeface="Arial"/>
                <a:cs typeface="Arial"/>
              </a:defRPr>
            </a:lvl1pPr>
            <a:lvl2pPr marL="914400" marR="0" lvl="1" indent="-228600" algn="l">
              <a:spcBef>
                <a:spcPts val="0"/>
              </a:spcBef>
              <a:spcAft>
                <a:spcPts val="0"/>
              </a:spcAft>
              <a:buSzPts val="1400"/>
              <a:buNone/>
              <a:defRPr sz="1200" b="0" i="0" u="none" strike="noStrike" cap="none">
                <a:solidFill>
                  <a:schemeClr val="dk1"/>
                </a:solidFill>
                <a:latin typeface="Arial"/>
                <a:ea typeface="Arial"/>
                <a:cs typeface="Arial"/>
              </a:defRPr>
            </a:lvl2pPr>
            <a:lvl3pPr marL="1371600" marR="0" lvl="2" indent="-228600" algn="l">
              <a:spcBef>
                <a:spcPts val="0"/>
              </a:spcBef>
              <a:spcAft>
                <a:spcPts val="0"/>
              </a:spcAft>
              <a:buSzPts val="1400"/>
              <a:buNone/>
              <a:defRPr sz="1200" b="0" i="0" u="none" strike="noStrike" cap="none">
                <a:solidFill>
                  <a:schemeClr val="dk1"/>
                </a:solidFill>
                <a:latin typeface="Arial"/>
                <a:ea typeface="Arial"/>
                <a:cs typeface="Arial"/>
              </a:defRPr>
            </a:lvl3pPr>
            <a:lvl4pPr marL="1828800" marR="0" lvl="3" indent="-228600" algn="l">
              <a:spcBef>
                <a:spcPts val="0"/>
              </a:spcBef>
              <a:spcAft>
                <a:spcPts val="0"/>
              </a:spcAft>
              <a:buSzPts val="1400"/>
              <a:buNone/>
              <a:defRPr sz="1200" b="0" i="0" u="none" strike="noStrike" cap="none">
                <a:solidFill>
                  <a:schemeClr val="dk1"/>
                </a:solidFill>
                <a:latin typeface="Arial"/>
                <a:ea typeface="Arial"/>
                <a:cs typeface="Arial"/>
              </a:defRPr>
            </a:lvl4pPr>
            <a:lvl5pPr marL="2286000" marR="0" lvl="4" indent="-228600" algn="l">
              <a:spcBef>
                <a:spcPts val="0"/>
              </a:spcBef>
              <a:spcAft>
                <a:spcPts val="0"/>
              </a:spcAft>
              <a:buSzPts val="1400"/>
              <a:buNone/>
              <a:defRPr sz="1200" b="0" i="0" u="none" strike="noStrike" cap="none">
                <a:solidFill>
                  <a:schemeClr val="dk1"/>
                </a:solidFill>
                <a:latin typeface="Arial"/>
                <a:ea typeface="Arial"/>
                <a:cs typeface="Arial"/>
              </a:defRPr>
            </a:lvl5pPr>
            <a:lvl6pPr marL="2743200" marR="0" lvl="5" indent="-228600" algn="l">
              <a:spcBef>
                <a:spcPts val="0"/>
              </a:spcBef>
              <a:spcAft>
                <a:spcPts val="0"/>
              </a:spcAft>
              <a:buSzPts val="1400"/>
              <a:buNone/>
              <a:defRPr sz="1200" b="0" i="0" u="none" strike="noStrike" cap="none">
                <a:solidFill>
                  <a:schemeClr val="dk1"/>
                </a:solidFill>
                <a:latin typeface="Arial"/>
                <a:ea typeface="Arial"/>
                <a:cs typeface="Arial"/>
              </a:defRPr>
            </a:lvl6pPr>
            <a:lvl7pPr marL="3200400" marR="0" lvl="6" indent="-228600" algn="l">
              <a:spcBef>
                <a:spcPts val="0"/>
              </a:spcBef>
              <a:spcAft>
                <a:spcPts val="0"/>
              </a:spcAft>
              <a:buSzPts val="1400"/>
              <a:buNone/>
              <a:defRPr sz="1200" b="0" i="0" u="none" strike="noStrike" cap="none">
                <a:solidFill>
                  <a:schemeClr val="dk1"/>
                </a:solidFill>
                <a:latin typeface="Arial"/>
                <a:ea typeface="Arial"/>
                <a:cs typeface="Arial"/>
              </a:defRPr>
            </a:lvl7pPr>
            <a:lvl8pPr marL="3657600" marR="0" lvl="7" indent="-228600" algn="l">
              <a:spcBef>
                <a:spcPts val="0"/>
              </a:spcBef>
              <a:spcAft>
                <a:spcPts val="0"/>
              </a:spcAft>
              <a:buSzPts val="1400"/>
              <a:buNone/>
              <a:defRPr sz="1200" b="0" i="0" u="none" strike="noStrike" cap="none">
                <a:solidFill>
                  <a:schemeClr val="dk1"/>
                </a:solidFill>
                <a:latin typeface="Arial"/>
                <a:ea typeface="Arial"/>
                <a:cs typeface="Arial"/>
              </a:defRPr>
            </a:lvl8pPr>
            <a:lvl9pPr marL="4114800" marR="0" lvl="8" indent="-228600" algn="l">
              <a:spcBef>
                <a:spcPts val="0"/>
              </a:spcBef>
              <a:spcAft>
                <a:spcPts val="0"/>
              </a:spcAft>
              <a:buSzPts val="1400"/>
              <a:buNone/>
              <a:defRPr sz="1200" b="0" i="0" u="none" strike="noStrike" cap="none">
                <a:solidFill>
                  <a:schemeClr val="dk1"/>
                </a:solidFill>
                <a:latin typeface="Arial"/>
                <a:ea typeface="Arial"/>
                <a:cs typeface="Arial"/>
              </a:defRPr>
            </a:lvl9pPr>
          </a:lstStyle>
          <a:p>
            <a:pPr>
              <a:defRPr/>
            </a:pPr>
            <a:endParaRPr/>
          </a:p>
        </p:txBody>
      </p:sp>
      <p:sp>
        <p:nvSpPr>
          <p:cNvPr id="7" name="Google Shape;7;n"/>
          <p:cNvSpPr txBox="1"/>
          <p:nvPr>
            <p:ph type="ftr" idx="11"/>
          </p:nvPr>
        </p:nvSpPr>
        <p:spPr bwMode="auto">
          <a:xfrm>
            <a:off x="0" y="8685213"/>
            <a:ext cx="2971800" cy="458787"/>
          </a:xfrm>
          <a:prstGeom prst="rect">
            <a:avLst/>
          </a:prstGeom>
          <a:noFill/>
          <a:ln>
            <a:noFill/>
          </a:ln>
        </p:spPr>
        <p:txBody>
          <a:bodyPr spcFirstLastPara="1" wrap="square" lIns="91425" tIns="45700" rIns="91425" bIns="45700" anchor="b" anchorCtr="0">
            <a:noAutofit/>
          </a:bodyPr>
          <a:lstStyle>
            <a:lvl1pPr marR="0" lvl="0" algn="l">
              <a:spcBef>
                <a:spcPts val="0"/>
              </a:spcBef>
              <a:spcAft>
                <a:spcPts val="0"/>
              </a:spcAft>
              <a:buSzPts val="1400"/>
              <a:buNone/>
              <a:defRPr sz="1200" b="0" i="0" u="none" strike="noStrike" cap="none">
                <a:solidFill>
                  <a:schemeClr val="dk1"/>
                </a:solidFill>
                <a:latin typeface="Arial"/>
                <a:ea typeface="Arial"/>
                <a:cs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defRPr>
            </a:lvl9pPr>
          </a:lstStyle>
          <a:p>
            <a:pPr>
              <a:defRPr/>
            </a:pPr>
            <a:endParaRPr/>
          </a:p>
        </p:txBody>
      </p:sp>
      <p:sp>
        <p:nvSpPr>
          <p:cNvPr id="8" name="Google Shape;8;n"/>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a:spcBef>
                <a:spcPts val="0"/>
              </a:spcBef>
              <a:spcAft>
                <a:spcPts val="0"/>
              </a:spcAft>
              <a:buNone/>
              <a:defRPr/>
            </a:pPr>
            <a:fld id="{00000000-1234-1234-1234-123412341234}" type="slidenum">
              <a:rPr lang="en-US" sz="1200" b="0" i="0" u="none" strike="noStrike" cap="none">
                <a:solidFill>
                  <a:schemeClr val="dk1"/>
                </a:solidFill>
                <a:latin typeface="Arial"/>
                <a:ea typeface="Arial"/>
                <a:cs typeface="Arial"/>
              </a:rPr>
              <a:t>‹#›</a:t>
            </a:fld>
            <a:endParaRPr sz="1200" b="0" i="0" u="none" strike="noStrike" cap="none">
              <a:solidFill>
                <a:schemeClr val="dk1"/>
              </a:solidFill>
              <a:latin typeface="Arial"/>
              <a:ea typeface="Arial"/>
              <a:cs typeface="Arial"/>
            </a:endParaRPr>
          </a:p>
        </p:txBody>
      </p:sp>
    </p:spTree>
  </p:cSld>
  <p:clrMap bg1="lt1" tx1="dk1" bg2="dk2" tx2="lt2" accent1="accent1" accent2="accent2" accent3="accent3" accent4="accent4" accent5="accent5" accent6="accent6" hlink="hlink" folHlink="folHlink"/>
  <p:hf dt="0" ftr="0" hdr="0" sldNum="1"/>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5" name="Google Shape;85;p1: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defRPr/>
            </a:pPr>
            <a:endParaRPr>
              <a:latin typeface="Arial"/>
              <a:ea typeface="Arial"/>
              <a:cs typeface="Arial"/>
            </a:endParaRPr>
          </a:p>
        </p:txBody>
      </p:sp>
      <p:sp>
        <p:nvSpPr>
          <p:cNvPr id="87" name="Google Shape;87;p1: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defRPr/>
            </a:pPr>
            <a:fld id="{00000000-1234-1234-1234-123412341234}" type="slidenum">
              <a:rPr lang="en-US"/>
              <a:t>‹#›</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3" name="Google Shape;113;p5: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5: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defRPr/>
            </a:pPr>
            <a:endParaRPr/>
          </a:p>
        </p:txBody>
      </p:sp>
      <p:sp>
        <p:nvSpPr>
          <p:cNvPr id="115" name="Google Shape;115;p5: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defRPr/>
            </a:pPr>
            <a:fld id="{00000000-1234-1234-1234-123412341234}" type="slidenum">
              <a:rPr lang="en-US"/>
              <a:t>‹#›</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1" name="Google Shape;121;p6: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6: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defRPr/>
            </a:pPr>
            <a:endParaRPr/>
          </a:p>
        </p:txBody>
      </p:sp>
      <p:sp>
        <p:nvSpPr>
          <p:cNvPr id="123" name="Google Shape;123;p6: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defRPr/>
            </a:pPr>
            <a:fld id="{00000000-1234-1234-1234-123412341234}" type="slidenum">
              <a:rPr lang="en-US"/>
              <a:t>‹#›</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8" name="Google Shape;128;p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7: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defRPr/>
            </a:pPr>
            <a:endParaRPr/>
          </a:p>
        </p:txBody>
      </p:sp>
      <p:sp>
        <p:nvSpPr>
          <p:cNvPr id="130" name="Google Shape;130;p7: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defRPr/>
            </a:pPr>
            <a:fld id="{00000000-1234-1234-1234-123412341234}" type="slidenum">
              <a:rPr lang="en-US"/>
              <a:t>‹#›</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6" name="Google Shape;136;p8: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8: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defRPr/>
            </a:pPr>
            <a:endParaRPr/>
          </a:p>
        </p:txBody>
      </p:sp>
      <p:sp>
        <p:nvSpPr>
          <p:cNvPr id="138" name="Google Shape;138;p8: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defRPr/>
            </a:pPr>
            <a:fld id="{00000000-1234-1234-1234-123412341234}" type="slidenum">
              <a:rPr lang="en-US"/>
              <a:t>‹#›</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3"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9: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defRPr/>
            </a:pPr>
            <a:endParaRPr/>
          </a:p>
        </p:txBody>
      </p:sp>
      <p:sp>
        <p:nvSpPr>
          <p:cNvPr id="145" name="Google Shape;145;p9: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defRPr/>
            </a:pPr>
            <a:fld id="{00000000-1234-1234-1234-123412341234}" type="slidenum">
              <a:rPr lang="en-US"/>
              <a:t>‹#›</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79174118" name="Slide Image Placeholder 1"/>
          <p:cNvSpPr>
            <a:spLocks noChangeAspect="1" noGrp="1" noRot="1"/>
          </p:cNvSpPr>
          <p:nvPr>
            <p:ph type="sldImg"/>
          </p:nvPr>
        </p:nvSpPr>
        <p:spPr bwMode="auto"/>
      </p:sp>
      <p:sp>
        <p:nvSpPr>
          <p:cNvPr id="2078288155" name="Notes Placeholder 2"/>
          <p:cNvSpPr>
            <a:spLocks noGrp="1"/>
          </p:cNvSpPr>
          <p:nvPr>
            <p:ph type="body" idx="1"/>
          </p:nvPr>
        </p:nvSpPr>
        <p:spPr bwMode="auto"/>
        <p:txBody>
          <a:bodyPr/>
          <a:lstStyle/>
          <a:p>
            <a:pPr>
              <a:defRPr/>
            </a:pPr>
            <a:endParaRPr/>
          </a:p>
        </p:txBody>
      </p:sp>
      <p:sp>
        <p:nvSpPr>
          <p:cNvPr id="312532247" name="Slide Number Placeholder 3"/>
          <p:cNvSpPr>
            <a:spLocks noGrp="1"/>
          </p:cNvSpPr>
          <p:nvPr>
            <p:ph type="sldNum" sz="quarter" idx="10"/>
          </p:nvPr>
        </p:nvSpPr>
        <p:spPr bwMode="auto"/>
        <p:txBody>
          <a:bodyPr/>
          <a:lstStyle/>
          <a:p>
            <a:pPr>
              <a:defRPr/>
            </a:pPr>
            <a:fld id="{3EF5E154-3702-8739-1BD5-F4203A40689A}"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985761493"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0275459" name="Google Shape;144;p9:notes"/>
          <p:cNvSpPr txBox="1"/>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a:spcBef>
                <a:spcPts val="0"/>
              </a:spcBef>
              <a:spcAft>
                <a:spcPts val="0"/>
              </a:spcAft>
              <a:buNone/>
              <a:defRPr/>
            </a:pPr>
            <a:endParaRPr/>
          </a:p>
        </p:txBody>
      </p:sp>
      <p:sp>
        <p:nvSpPr>
          <p:cNvPr id="2046200781" name="Google Shape;145;p9:notes"/>
          <p:cNvSpPr txBox="1"/>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a:spcBef>
                <a:spcPts val="0"/>
              </a:spcBef>
              <a:spcAft>
                <a:spcPts val="0"/>
              </a:spcAft>
              <a:buNone/>
              <a:defRPr/>
            </a:pPr>
            <a:fld id="{59D7B409-10DE-AEF3-433C-3D09EA968066}" type="slidenum">
              <a:rPr lang="en-US"/>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56144554"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3841970" name="Google Shape;144;p9:notes"/>
          <p:cNvSpPr txBox="1"/>
          <p:nvPr>
            <p:ph type="body" idx="1"/>
          </p:nvPr>
        </p:nvSpPr>
        <p:spPr bwMode="auto">
          <a:xfrm>
            <a:off x="685800" y="4400550"/>
            <a:ext cx="5486400" cy="3600450"/>
          </a:xfrm>
          <a:prstGeom prst="rect">
            <a:avLst/>
          </a:prstGeom>
          <a:noFill/>
          <a:ln>
            <a:noFill/>
          </a:ln>
        </p:spPr>
        <p:txBody>
          <a:bodyPr spcFirstLastPara="1" wrap="square" lIns="91423" tIns="45698" rIns="91423" bIns="45698" anchor="t" anchorCtr="0">
            <a:noAutofit/>
          </a:bodyPr>
          <a:lstStyle/>
          <a:p>
            <a:pPr marL="0" lvl="0" indent="0" algn="l">
              <a:spcBef>
                <a:spcPts val="0"/>
              </a:spcBef>
              <a:spcAft>
                <a:spcPts val="0"/>
              </a:spcAft>
              <a:buNone/>
              <a:defRPr/>
            </a:pPr>
            <a:endParaRPr/>
          </a:p>
        </p:txBody>
      </p:sp>
      <p:sp>
        <p:nvSpPr>
          <p:cNvPr id="13843784" name="Google Shape;145;p9:notes"/>
          <p:cNvSpPr txBox="1"/>
          <p:nvPr>
            <p:ph type="sldNum" idx="12"/>
          </p:nvPr>
        </p:nvSpPr>
        <p:spPr bwMode="auto">
          <a:xfrm>
            <a:off x="3884611" y="8685211"/>
            <a:ext cx="2971800" cy="458785"/>
          </a:xfrm>
          <a:prstGeom prst="rect">
            <a:avLst/>
          </a:prstGeom>
          <a:noFill/>
          <a:ln>
            <a:noFill/>
          </a:ln>
        </p:spPr>
        <p:txBody>
          <a:bodyPr spcFirstLastPara="1" wrap="square" lIns="91423" tIns="45698" rIns="91423" bIns="45698" anchor="b" anchorCtr="0">
            <a:noAutofit/>
          </a:bodyPr>
          <a:lstStyle/>
          <a:p>
            <a:pPr marL="0" lvl="0" indent="0" algn="r">
              <a:spcBef>
                <a:spcPts val="0"/>
              </a:spcBef>
              <a:spcAft>
                <a:spcPts val="0"/>
              </a:spcAft>
              <a:buNone/>
              <a:defRPr/>
            </a:pPr>
            <a:fld id="{D14908A5-AE3E-FA1A-5F3F-C9F2F5FAAF68}" type="slidenum">
              <a:rPr lang="en-US"/>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58398718"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225382" name="Google Shape;144;p9:notes"/>
          <p:cNvSpPr txBox="1"/>
          <p:nvPr>
            <p:ph type="body" idx="1"/>
          </p:nvPr>
        </p:nvSpPr>
        <p:spPr bwMode="auto">
          <a:xfrm>
            <a:off x="685800" y="4400550"/>
            <a:ext cx="5486400" cy="3600450"/>
          </a:xfrm>
          <a:prstGeom prst="rect">
            <a:avLst/>
          </a:prstGeom>
          <a:noFill/>
          <a:ln>
            <a:noFill/>
          </a:ln>
        </p:spPr>
        <p:txBody>
          <a:bodyPr spcFirstLastPara="1" wrap="square" lIns="91423" tIns="45698" rIns="91423" bIns="45698" anchor="t" anchorCtr="0">
            <a:noAutofit/>
          </a:bodyPr>
          <a:lstStyle/>
          <a:p>
            <a:pPr marL="0" lvl="0" indent="0" algn="l">
              <a:spcBef>
                <a:spcPts val="0"/>
              </a:spcBef>
              <a:spcAft>
                <a:spcPts val="0"/>
              </a:spcAft>
              <a:buNone/>
              <a:defRPr/>
            </a:pPr>
            <a:endParaRPr/>
          </a:p>
        </p:txBody>
      </p:sp>
      <p:sp>
        <p:nvSpPr>
          <p:cNvPr id="1877657114" name="Google Shape;145;p9:notes"/>
          <p:cNvSpPr txBox="1"/>
          <p:nvPr>
            <p:ph type="sldNum" idx="12"/>
          </p:nvPr>
        </p:nvSpPr>
        <p:spPr bwMode="auto">
          <a:xfrm>
            <a:off x="3884611" y="8685211"/>
            <a:ext cx="2971800" cy="458785"/>
          </a:xfrm>
          <a:prstGeom prst="rect">
            <a:avLst/>
          </a:prstGeom>
          <a:noFill/>
          <a:ln>
            <a:noFill/>
          </a:ln>
        </p:spPr>
        <p:txBody>
          <a:bodyPr spcFirstLastPara="1" wrap="square" lIns="91423" tIns="45698" rIns="91423" bIns="45698" anchor="b" anchorCtr="0">
            <a:noAutofit/>
          </a:bodyPr>
          <a:lstStyle/>
          <a:p>
            <a:pPr marL="0" lvl="0" indent="0" algn="r">
              <a:spcBef>
                <a:spcPts val="0"/>
              </a:spcBef>
              <a:spcAft>
                <a:spcPts val="0"/>
              </a:spcAft>
              <a:buNone/>
              <a:defRPr/>
            </a:pPr>
            <a:fld id="{E3B7C014-1922-13C1-9BEC-A32CEC3F1AF6}" type="slidenum">
              <a:rPr lang="en-US"/>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57346975"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03662" name="Google Shape;144;p9:notes"/>
          <p:cNvSpPr txBox="1"/>
          <p:nvPr>
            <p:ph type="body" idx="1"/>
          </p:nvPr>
        </p:nvSpPr>
        <p:spPr bwMode="auto">
          <a:xfrm>
            <a:off x="685800" y="4400550"/>
            <a:ext cx="5486400" cy="3600450"/>
          </a:xfrm>
          <a:prstGeom prst="rect">
            <a:avLst/>
          </a:prstGeom>
          <a:noFill/>
          <a:ln>
            <a:noFill/>
          </a:ln>
        </p:spPr>
        <p:txBody>
          <a:bodyPr spcFirstLastPara="1" wrap="square" lIns="91423" tIns="45698" rIns="91423" bIns="45698" anchor="t" anchorCtr="0">
            <a:noAutofit/>
          </a:bodyPr>
          <a:lstStyle/>
          <a:p>
            <a:pPr marL="0" lvl="0" indent="0" algn="l">
              <a:spcBef>
                <a:spcPts val="0"/>
              </a:spcBef>
              <a:spcAft>
                <a:spcPts val="0"/>
              </a:spcAft>
              <a:buNone/>
              <a:defRPr/>
            </a:pPr>
            <a:endParaRPr/>
          </a:p>
        </p:txBody>
      </p:sp>
      <p:sp>
        <p:nvSpPr>
          <p:cNvPr id="1802719647" name="Google Shape;145;p9:notes"/>
          <p:cNvSpPr txBox="1"/>
          <p:nvPr>
            <p:ph type="sldNum" idx="12"/>
          </p:nvPr>
        </p:nvSpPr>
        <p:spPr bwMode="auto">
          <a:xfrm>
            <a:off x="3884611" y="8685211"/>
            <a:ext cx="2971800" cy="458785"/>
          </a:xfrm>
          <a:prstGeom prst="rect">
            <a:avLst/>
          </a:prstGeom>
          <a:noFill/>
          <a:ln>
            <a:noFill/>
          </a:ln>
        </p:spPr>
        <p:txBody>
          <a:bodyPr spcFirstLastPara="1" wrap="square" lIns="91423" tIns="45698" rIns="91423" bIns="45698" anchor="b" anchorCtr="0">
            <a:noAutofit/>
          </a:bodyPr>
          <a:lstStyle/>
          <a:p>
            <a:pPr marL="0" lvl="0" indent="0" algn="r">
              <a:spcBef>
                <a:spcPts val="0"/>
              </a:spcBef>
              <a:spcAft>
                <a:spcPts val="0"/>
              </a:spcAft>
              <a:buNone/>
              <a:defRPr/>
            </a:pPr>
            <a:fld id="{F04573BC-5EFC-98BD-DCB0-CD84D9BB747A}" type="slidenum">
              <a:rPr lang="en-US"/>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72980705" name="Slide Image Placeholder 1"/>
          <p:cNvSpPr>
            <a:spLocks noChangeAspect="1" noGrp="1" noRot="1"/>
          </p:cNvSpPr>
          <p:nvPr>
            <p:ph type="sldImg"/>
          </p:nvPr>
        </p:nvSpPr>
        <p:spPr bwMode="auto"/>
      </p:sp>
      <p:sp>
        <p:nvSpPr>
          <p:cNvPr id="1403973345" name="Notes Placeholder 2"/>
          <p:cNvSpPr>
            <a:spLocks noGrp="1"/>
          </p:cNvSpPr>
          <p:nvPr>
            <p:ph type="body" idx="1"/>
          </p:nvPr>
        </p:nvSpPr>
        <p:spPr bwMode="auto"/>
        <p:txBody>
          <a:bodyPr/>
          <a:lstStyle/>
          <a:p>
            <a:pPr>
              <a:defRPr/>
            </a:pPr>
            <a:endParaRPr/>
          </a:p>
        </p:txBody>
      </p:sp>
      <p:sp>
        <p:nvSpPr>
          <p:cNvPr id="250659223" name="Slide Number Placeholder 3"/>
          <p:cNvSpPr>
            <a:spLocks noGrp="1"/>
          </p:cNvSpPr>
          <p:nvPr>
            <p:ph type="sldNum" sz="quarter" idx="10"/>
          </p:nvPr>
        </p:nvSpPr>
        <p:spPr bwMode="auto"/>
        <p:txBody>
          <a:bodyPr/>
          <a:lstStyle/>
          <a:p>
            <a:pPr>
              <a:defRPr/>
            </a:pPr>
            <a:fld id="{90F9BB4B-C531-FF15-2B54-1985F5C05A73}" type="slidenum">
              <a:rPr/>
              <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91498789" name="Slide Image Placeholder 1"/>
          <p:cNvSpPr>
            <a:spLocks noChangeAspect="1" noGrp="1" noRot="1"/>
          </p:cNvSpPr>
          <p:nvPr>
            <p:ph type="sldImg"/>
          </p:nvPr>
        </p:nvSpPr>
        <p:spPr bwMode="auto"/>
      </p:sp>
      <p:sp>
        <p:nvSpPr>
          <p:cNvPr id="1366442828" name="Notes Placeholder 2"/>
          <p:cNvSpPr>
            <a:spLocks noGrp="1"/>
          </p:cNvSpPr>
          <p:nvPr>
            <p:ph type="body" idx="1"/>
          </p:nvPr>
        </p:nvSpPr>
        <p:spPr bwMode="auto"/>
        <p:txBody>
          <a:bodyPr/>
          <a:lstStyle/>
          <a:p>
            <a:pPr>
              <a:defRPr/>
            </a:pPr>
            <a:endParaRPr/>
          </a:p>
        </p:txBody>
      </p:sp>
      <p:sp>
        <p:nvSpPr>
          <p:cNvPr id="2054309559" name="Slide Number Placeholder 3"/>
          <p:cNvSpPr>
            <a:spLocks noGrp="1"/>
          </p:cNvSpPr>
          <p:nvPr>
            <p:ph type="sldNum" sz="quarter" idx="10"/>
          </p:nvPr>
        </p:nvSpPr>
        <p:spPr bwMode="auto"/>
        <p:txBody>
          <a:bodyPr/>
          <a:lstStyle/>
          <a:p>
            <a:pPr>
              <a:defRPr/>
            </a:pPr>
            <a:fld id="{A86975CB-9C6A-E126-B748-EB7D36555119}"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ECA9412-2F5D-4C55-909D-7A38B811E17B}"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41469920" name="Slide Image Placeholder 1"/>
          <p:cNvSpPr>
            <a:spLocks noChangeAspect="1" noGrp="1" noRot="1"/>
          </p:cNvSpPr>
          <p:nvPr>
            <p:ph type="sldImg"/>
          </p:nvPr>
        </p:nvSpPr>
        <p:spPr bwMode="auto"/>
      </p:sp>
      <p:sp>
        <p:nvSpPr>
          <p:cNvPr id="361087038" name="Notes Placeholder 2"/>
          <p:cNvSpPr>
            <a:spLocks noGrp="1"/>
          </p:cNvSpPr>
          <p:nvPr>
            <p:ph type="body" idx="1"/>
          </p:nvPr>
        </p:nvSpPr>
        <p:spPr bwMode="auto"/>
        <p:txBody>
          <a:bodyPr/>
          <a:lstStyle/>
          <a:p>
            <a:pPr>
              <a:defRPr/>
            </a:pPr>
            <a:endParaRPr/>
          </a:p>
        </p:txBody>
      </p:sp>
      <p:sp>
        <p:nvSpPr>
          <p:cNvPr id="934198494" name="Slide Number Placeholder 3"/>
          <p:cNvSpPr>
            <a:spLocks noGrp="1"/>
          </p:cNvSpPr>
          <p:nvPr>
            <p:ph type="sldNum" sz="quarter" idx="10"/>
          </p:nvPr>
        </p:nvSpPr>
        <p:spPr bwMode="auto"/>
        <p:txBody>
          <a:bodyPr/>
          <a:lstStyle/>
          <a:p>
            <a:pPr>
              <a:defRPr/>
            </a:pPr>
            <a:fld id="{3328AECE-DD69-8456-0D71-A0BDBCB6DB5D}"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28597905" name="Slide Image Placeholder 1"/>
          <p:cNvSpPr>
            <a:spLocks noChangeAspect="1" noGrp="1" noRot="1"/>
          </p:cNvSpPr>
          <p:nvPr>
            <p:ph type="sldImg"/>
          </p:nvPr>
        </p:nvSpPr>
        <p:spPr bwMode="auto"/>
      </p:sp>
      <p:sp>
        <p:nvSpPr>
          <p:cNvPr id="768278652" name="Notes Placeholder 2"/>
          <p:cNvSpPr>
            <a:spLocks noGrp="1"/>
          </p:cNvSpPr>
          <p:nvPr>
            <p:ph type="body" idx="1"/>
          </p:nvPr>
        </p:nvSpPr>
        <p:spPr bwMode="auto"/>
        <p:txBody>
          <a:bodyPr/>
          <a:lstStyle/>
          <a:p>
            <a:pPr>
              <a:defRPr/>
            </a:pPr>
            <a:endParaRPr/>
          </a:p>
        </p:txBody>
      </p:sp>
      <p:sp>
        <p:nvSpPr>
          <p:cNvPr id="1775121792" name="Slide Number Placeholder 3"/>
          <p:cNvSpPr>
            <a:spLocks noGrp="1"/>
          </p:cNvSpPr>
          <p:nvPr>
            <p:ph type="sldNum" sz="quarter" idx="10"/>
          </p:nvPr>
        </p:nvSpPr>
        <p:spPr bwMode="auto"/>
        <p:txBody>
          <a:bodyPr/>
          <a:lstStyle/>
          <a:p>
            <a:pPr>
              <a:defRPr/>
            </a:pPr>
            <a:fld id="{D002C9DD-9AA2-6D10-2372-720A16489744}"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62030813" name="Slide Image Placeholder 1"/>
          <p:cNvSpPr>
            <a:spLocks noChangeAspect="1" noGrp="1" noRot="1"/>
          </p:cNvSpPr>
          <p:nvPr>
            <p:ph type="sldImg"/>
          </p:nvPr>
        </p:nvSpPr>
        <p:spPr bwMode="auto"/>
      </p:sp>
      <p:sp>
        <p:nvSpPr>
          <p:cNvPr id="186959480" name="Notes Placeholder 2"/>
          <p:cNvSpPr>
            <a:spLocks noGrp="1"/>
          </p:cNvSpPr>
          <p:nvPr>
            <p:ph type="body" idx="1"/>
          </p:nvPr>
        </p:nvSpPr>
        <p:spPr bwMode="auto"/>
        <p:txBody>
          <a:bodyPr/>
          <a:lstStyle/>
          <a:p>
            <a:pPr>
              <a:defRPr/>
            </a:pPr>
            <a:endParaRPr/>
          </a:p>
        </p:txBody>
      </p:sp>
      <p:sp>
        <p:nvSpPr>
          <p:cNvPr id="1423169596" name="Slide Number Placeholder 3"/>
          <p:cNvSpPr>
            <a:spLocks noGrp="1"/>
          </p:cNvSpPr>
          <p:nvPr>
            <p:ph type="sldNum" sz="quarter" idx="10"/>
          </p:nvPr>
        </p:nvSpPr>
        <p:spPr bwMode="auto"/>
        <p:txBody>
          <a:bodyPr/>
          <a:lstStyle/>
          <a:p>
            <a:pPr>
              <a:defRPr/>
            </a:pPr>
            <a:fld id="{13113302-5C15-5CFC-6AE0-6C6EB56411FF}"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07541419"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776091"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7" rIns="91422" bIns="45697" anchor="t" anchorCtr="0">
            <a:noAutofit/>
          </a:bodyPr>
          <a:lstStyle/>
          <a:p>
            <a:pPr marL="0" lvl="0" indent="0" algn="l">
              <a:spcBef>
                <a:spcPts val="0"/>
              </a:spcBef>
              <a:spcAft>
                <a:spcPts val="0"/>
              </a:spcAft>
              <a:buNone/>
              <a:defRPr/>
            </a:pPr>
            <a:endParaRPr/>
          </a:p>
        </p:txBody>
      </p:sp>
      <p:sp>
        <p:nvSpPr>
          <p:cNvPr id="165316275" name="Google Shape;145;p9:notes"/>
          <p:cNvSpPr txBox="1"/>
          <p:nvPr>
            <p:ph type="sldNum" idx="12"/>
          </p:nvPr>
        </p:nvSpPr>
        <p:spPr bwMode="auto">
          <a:xfrm>
            <a:off x="3884610" y="8685210"/>
            <a:ext cx="2971800" cy="458784"/>
          </a:xfrm>
          <a:prstGeom prst="rect">
            <a:avLst/>
          </a:prstGeom>
          <a:noFill/>
          <a:ln>
            <a:noFill/>
          </a:ln>
        </p:spPr>
        <p:txBody>
          <a:bodyPr spcFirstLastPara="1" wrap="square" lIns="91422" tIns="45697" rIns="91422" bIns="45697" anchor="b" anchorCtr="0">
            <a:noAutofit/>
          </a:bodyPr>
          <a:lstStyle/>
          <a:p>
            <a:pPr marL="0" lvl="0" indent="0" algn="r">
              <a:spcBef>
                <a:spcPts val="0"/>
              </a:spcBef>
              <a:spcAft>
                <a:spcPts val="0"/>
              </a:spcAft>
              <a:buNone/>
              <a:defRPr/>
            </a:pPr>
            <a:fld id="{084F695F-4CE3-709A-0FCB-0E7BE30C055D}" type="slidenum">
              <a:rPr lang="en-US"/>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798669817"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2284713"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7" rIns="91422" bIns="45697" anchor="t" anchorCtr="0">
            <a:noAutofit/>
          </a:bodyPr>
          <a:lstStyle/>
          <a:p>
            <a:pPr marL="0" lvl="0" indent="0" algn="l">
              <a:spcBef>
                <a:spcPts val="0"/>
              </a:spcBef>
              <a:spcAft>
                <a:spcPts val="0"/>
              </a:spcAft>
              <a:buNone/>
              <a:defRPr/>
            </a:pPr>
            <a:endParaRPr/>
          </a:p>
        </p:txBody>
      </p:sp>
      <p:sp>
        <p:nvSpPr>
          <p:cNvPr id="41597935" name="Google Shape;145;p9:notes"/>
          <p:cNvSpPr txBox="1"/>
          <p:nvPr>
            <p:ph type="sldNum" idx="12"/>
          </p:nvPr>
        </p:nvSpPr>
        <p:spPr bwMode="auto">
          <a:xfrm>
            <a:off x="3884610" y="8685210"/>
            <a:ext cx="2971800" cy="458784"/>
          </a:xfrm>
          <a:prstGeom prst="rect">
            <a:avLst/>
          </a:prstGeom>
          <a:noFill/>
          <a:ln>
            <a:noFill/>
          </a:ln>
        </p:spPr>
        <p:txBody>
          <a:bodyPr spcFirstLastPara="1" wrap="square" lIns="91422" tIns="45697" rIns="91422" bIns="45697" anchor="b" anchorCtr="0">
            <a:noAutofit/>
          </a:bodyPr>
          <a:lstStyle/>
          <a:p>
            <a:pPr marL="0" lvl="0" indent="0" algn="r">
              <a:spcBef>
                <a:spcPts val="0"/>
              </a:spcBef>
              <a:spcAft>
                <a:spcPts val="0"/>
              </a:spcAft>
              <a:buNone/>
              <a:defRPr/>
            </a:pPr>
            <a:fld id="{0A14D4FB-7CA6-581E-71D2-079760A955DC}" type="slidenum">
              <a:rPr lang="en-US"/>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57563598" name="Slide Image Placeholder 1"/>
          <p:cNvSpPr>
            <a:spLocks noChangeAspect="1" noGrp="1" noRot="1"/>
          </p:cNvSpPr>
          <p:nvPr>
            <p:ph type="sldImg"/>
          </p:nvPr>
        </p:nvSpPr>
        <p:spPr bwMode="auto"/>
      </p:sp>
      <p:sp>
        <p:nvSpPr>
          <p:cNvPr id="55667510" name="Notes Placeholder 2"/>
          <p:cNvSpPr>
            <a:spLocks noGrp="1"/>
          </p:cNvSpPr>
          <p:nvPr>
            <p:ph type="body" idx="1"/>
          </p:nvPr>
        </p:nvSpPr>
        <p:spPr bwMode="auto"/>
        <p:txBody>
          <a:bodyPr/>
          <a:lstStyle/>
          <a:p>
            <a:pPr>
              <a:defRPr/>
            </a:pPr>
            <a:endParaRPr/>
          </a:p>
        </p:txBody>
      </p:sp>
      <p:sp>
        <p:nvSpPr>
          <p:cNvPr id="64151671" name="Slide Number Placeholder 3"/>
          <p:cNvSpPr>
            <a:spLocks noGrp="1"/>
          </p:cNvSpPr>
          <p:nvPr>
            <p:ph type="sldNum" sz="quarter" idx="10"/>
          </p:nvPr>
        </p:nvSpPr>
        <p:spPr bwMode="auto"/>
        <p:txBody>
          <a:bodyPr/>
          <a:lstStyle/>
          <a:p>
            <a:pPr>
              <a:defRPr/>
            </a:pPr>
            <a:fld id="{8F62333A-A654-404F-FDCD-93A7527450A3}"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3957566" name="Google Shape;128;p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791670" name="Google Shape;129;p7:notes"/>
          <p:cNvSpPr txBox="1"/>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a:spcBef>
                <a:spcPts val="0"/>
              </a:spcBef>
              <a:spcAft>
                <a:spcPts val="0"/>
              </a:spcAft>
              <a:buNone/>
              <a:defRPr/>
            </a:pPr>
            <a:endParaRPr/>
          </a:p>
        </p:txBody>
      </p:sp>
      <p:sp>
        <p:nvSpPr>
          <p:cNvPr id="1660522679" name="Google Shape;130;p7:notes"/>
          <p:cNvSpPr txBox="1"/>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a:spcBef>
                <a:spcPts val="0"/>
              </a:spcBef>
              <a:spcAft>
                <a:spcPts val="0"/>
              </a:spcAft>
              <a:buNone/>
              <a:defRPr/>
            </a:pPr>
            <a:fld id="{D324BEC1-681A-FF63-89C9-B15946AAF959}" type="slidenum">
              <a:rPr lang="en-US"/>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723176889" name="Google Shape;128;p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780121" name="Google Shape;129;p7:notes"/>
          <p:cNvSpPr txBox="1"/>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a:spcBef>
                <a:spcPts val="0"/>
              </a:spcBef>
              <a:spcAft>
                <a:spcPts val="0"/>
              </a:spcAft>
              <a:buNone/>
              <a:defRPr/>
            </a:pPr>
            <a:endParaRPr/>
          </a:p>
        </p:txBody>
      </p:sp>
      <p:sp>
        <p:nvSpPr>
          <p:cNvPr id="402466946" name="Google Shape;130;p7:notes"/>
          <p:cNvSpPr txBox="1"/>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a:spcBef>
                <a:spcPts val="0"/>
              </a:spcBef>
              <a:spcAft>
                <a:spcPts val="0"/>
              </a:spcAft>
              <a:buNone/>
              <a:defRPr/>
            </a:pPr>
            <a:fld id="{5EB3B811-09E4-3101-0E84-4EE00D42B2D6}" type="slidenum">
              <a:rPr lang="en-US"/>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2" name="Google Shape;92;p2: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defRPr/>
            </a:pPr>
            <a:endParaRPr/>
          </a:p>
        </p:txBody>
      </p:sp>
      <p:sp>
        <p:nvSpPr>
          <p:cNvPr id="94" name="Google Shape;94;p2: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defRPr/>
            </a:pPr>
            <a:fld id="{00000000-1234-1234-1234-123412341234}" type="slidenum">
              <a:rPr lang="en-US"/>
              <a:t>‹#›</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84289343" name="Google Shape;128;p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1657326" name="Google Shape;129;p7:notes"/>
          <p:cNvSpPr txBox="1"/>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a:spcBef>
                <a:spcPts val="0"/>
              </a:spcBef>
              <a:spcAft>
                <a:spcPts val="0"/>
              </a:spcAft>
              <a:buNone/>
              <a:defRPr/>
            </a:pPr>
            <a:endParaRPr/>
          </a:p>
        </p:txBody>
      </p:sp>
      <p:sp>
        <p:nvSpPr>
          <p:cNvPr id="1910487150" name="Google Shape;130;p7:notes"/>
          <p:cNvSpPr txBox="1"/>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a:spcBef>
                <a:spcPts val="0"/>
              </a:spcBef>
              <a:spcAft>
                <a:spcPts val="0"/>
              </a:spcAft>
              <a:buNone/>
              <a:defRPr/>
            </a:pPr>
            <a:fld id="{35441CB2-FB27-6C18-E00E-568BD84A24F4}" type="slidenum">
              <a:rPr lang="en-US"/>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62624337" name="Google Shape;128;p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582139" name="Google Shape;129;p7:notes"/>
          <p:cNvSpPr txBox="1"/>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a:spcBef>
                <a:spcPts val="0"/>
              </a:spcBef>
              <a:spcAft>
                <a:spcPts val="0"/>
              </a:spcAft>
              <a:buNone/>
              <a:defRPr/>
            </a:pPr>
            <a:endParaRPr/>
          </a:p>
        </p:txBody>
      </p:sp>
      <p:sp>
        <p:nvSpPr>
          <p:cNvPr id="939704299" name="Google Shape;130;p7:notes"/>
          <p:cNvSpPr txBox="1"/>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a:spcBef>
                <a:spcPts val="0"/>
              </a:spcBef>
              <a:spcAft>
                <a:spcPts val="0"/>
              </a:spcAft>
              <a:buNone/>
              <a:defRPr/>
            </a:pPr>
            <a:fld id="{BEABA59E-8497-0C48-AD82-CA71F1DF5B6C}" type="slidenum">
              <a:rPr lang="en-US"/>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24489051" name="Google Shape;128;p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0943787" name="Google Shape;129;p7:notes"/>
          <p:cNvSpPr txBox="1"/>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a:spcBef>
                <a:spcPts val="0"/>
              </a:spcBef>
              <a:spcAft>
                <a:spcPts val="0"/>
              </a:spcAft>
              <a:buNone/>
              <a:defRPr/>
            </a:pPr>
            <a:endParaRPr/>
          </a:p>
        </p:txBody>
      </p:sp>
      <p:sp>
        <p:nvSpPr>
          <p:cNvPr id="1774754713" name="Google Shape;130;p7:notes"/>
          <p:cNvSpPr txBox="1"/>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a:spcBef>
                <a:spcPts val="0"/>
              </a:spcBef>
              <a:spcAft>
                <a:spcPts val="0"/>
              </a:spcAft>
              <a:buNone/>
              <a:defRPr/>
            </a:pPr>
            <a:fld id="{00E05CBB-070C-82F9-E1A7-6DFA28D47C36}" type="slidenum">
              <a:rPr lang="en-US"/>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38570164" name="Google Shape;128;p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386949" name="Google Shape;129;p7:notes"/>
          <p:cNvSpPr txBox="1"/>
          <p:nvPr>
            <p:ph type="body" idx="1"/>
          </p:nvPr>
        </p:nvSpPr>
        <p:spPr bwMode="auto">
          <a:xfrm>
            <a:off x="685800" y="4400550"/>
            <a:ext cx="5486400" cy="3600450"/>
          </a:xfrm>
          <a:prstGeom prst="rect">
            <a:avLst/>
          </a:prstGeom>
          <a:noFill/>
          <a:ln>
            <a:noFill/>
          </a:ln>
        </p:spPr>
        <p:txBody>
          <a:bodyPr spcFirstLastPara="1" wrap="square" lIns="91422" tIns="45698" rIns="91422" bIns="45698" anchor="t" anchorCtr="0">
            <a:noAutofit/>
          </a:bodyPr>
          <a:lstStyle/>
          <a:p>
            <a:pPr marL="0" lvl="0" indent="0" algn="l">
              <a:spcBef>
                <a:spcPts val="0"/>
              </a:spcBef>
              <a:spcAft>
                <a:spcPts val="0"/>
              </a:spcAft>
              <a:buNone/>
              <a:defRPr/>
            </a:pPr>
            <a:endParaRPr/>
          </a:p>
        </p:txBody>
      </p:sp>
      <p:sp>
        <p:nvSpPr>
          <p:cNvPr id="1622621426" name="Google Shape;130;p7:notes"/>
          <p:cNvSpPr txBox="1"/>
          <p:nvPr>
            <p:ph type="sldNum" idx="12"/>
          </p:nvPr>
        </p:nvSpPr>
        <p:spPr bwMode="auto">
          <a:xfrm>
            <a:off x="3884611" y="8685211"/>
            <a:ext cx="2971800" cy="458785"/>
          </a:xfrm>
          <a:prstGeom prst="rect">
            <a:avLst/>
          </a:prstGeom>
          <a:noFill/>
          <a:ln>
            <a:noFill/>
          </a:ln>
        </p:spPr>
        <p:txBody>
          <a:bodyPr spcFirstLastPara="1" wrap="square" lIns="91422" tIns="45698" rIns="91422" bIns="45698" anchor="b" anchorCtr="0">
            <a:noAutofit/>
          </a:bodyPr>
          <a:lstStyle/>
          <a:p>
            <a:pPr marL="0" lvl="0" indent="0" algn="r">
              <a:spcBef>
                <a:spcPts val="0"/>
              </a:spcBef>
              <a:spcAft>
                <a:spcPts val="0"/>
              </a:spcAft>
              <a:buNone/>
              <a:defRPr/>
            </a:pPr>
            <a:fld id="{2914CFFF-AF4F-CE28-2094-82EE925B53EE}" type="slidenum">
              <a:rPr lang="en-US"/>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78976287"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396719"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6" rIns="91422" bIns="45696" anchor="t" anchorCtr="0">
            <a:noAutofit/>
          </a:bodyPr>
          <a:lstStyle/>
          <a:p>
            <a:pPr marL="0" lvl="0" indent="0" algn="l">
              <a:spcBef>
                <a:spcPts val="0"/>
              </a:spcBef>
              <a:spcAft>
                <a:spcPts val="0"/>
              </a:spcAft>
              <a:buNone/>
              <a:defRPr/>
            </a:pPr>
            <a:endParaRPr/>
          </a:p>
        </p:txBody>
      </p:sp>
      <p:sp>
        <p:nvSpPr>
          <p:cNvPr id="974730652" name="Google Shape;145;p9:notes"/>
          <p:cNvSpPr txBox="1"/>
          <p:nvPr>
            <p:ph type="sldNum" idx="12"/>
          </p:nvPr>
        </p:nvSpPr>
        <p:spPr bwMode="auto">
          <a:xfrm>
            <a:off x="3884609" y="8685209"/>
            <a:ext cx="2971800" cy="458784"/>
          </a:xfrm>
          <a:prstGeom prst="rect">
            <a:avLst/>
          </a:prstGeom>
          <a:noFill/>
          <a:ln>
            <a:noFill/>
          </a:ln>
        </p:spPr>
        <p:txBody>
          <a:bodyPr spcFirstLastPara="1" wrap="square" lIns="91422" tIns="45696" rIns="91422" bIns="45696" anchor="b" anchorCtr="0">
            <a:noAutofit/>
          </a:bodyPr>
          <a:lstStyle/>
          <a:p>
            <a:pPr marL="0" lvl="0" indent="0" algn="r">
              <a:spcBef>
                <a:spcPts val="0"/>
              </a:spcBef>
              <a:spcAft>
                <a:spcPts val="0"/>
              </a:spcAft>
              <a:buNone/>
              <a:defRPr/>
            </a:pPr>
            <a:fld id="{CC9A3D2D-6857-DCA7-E848-6E47A98B774A}" type="slidenum">
              <a:rPr lang="en-US"/>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54643133"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3557984"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6" rIns="91422" bIns="45696" anchor="t" anchorCtr="0">
            <a:noAutofit/>
          </a:bodyPr>
          <a:lstStyle/>
          <a:p>
            <a:pPr marL="0" lvl="0" indent="0" algn="l">
              <a:spcBef>
                <a:spcPts val="0"/>
              </a:spcBef>
              <a:spcAft>
                <a:spcPts val="0"/>
              </a:spcAft>
              <a:buNone/>
              <a:defRPr/>
            </a:pPr>
            <a:endParaRPr/>
          </a:p>
        </p:txBody>
      </p:sp>
      <p:sp>
        <p:nvSpPr>
          <p:cNvPr id="799701762" name="Google Shape;145;p9:notes"/>
          <p:cNvSpPr txBox="1"/>
          <p:nvPr>
            <p:ph type="sldNum" idx="12"/>
          </p:nvPr>
        </p:nvSpPr>
        <p:spPr bwMode="auto">
          <a:xfrm>
            <a:off x="3884609" y="8685209"/>
            <a:ext cx="2971800" cy="458784"/>
          </a:xfrm>
          <a:prstGeom prst="rect">
            <a:avLst/>
          </a:prstGeom>
          <a:noFill/>
          <a:ln>
            <a:noFill/>
          </a:ln>
        </p:spPr>
        <p:txBody>
          <a:bodyPr spcFirstLastPara="1" wrap="square" lIns="91422" tIns="45696" rIns="91422" bIns="45696" anchor="b" anchorCtr="0">
            <a:noAutofit/>
          </a:bodyPr>
          <a:lstStyle/>
          <a:p>
            <a:pPr marL="0" lvl="0" indent="0" algn="r">
              <a:spcBef>
                <a:spcPts val="0"/>
              </a:spcBef>
              <a:spcAft>
                <a:spcPts val="0"/>
              </a:spcAft>
              <a:buNone/>
              <a:defRPr/>
            </a:pPr>
            <a:fld id="{DD5C8F10-8859-20A7-7D2D-00C1D9F323C5}" type="slidenum">
              <a:rPr lang="en-US"/>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82990122" name="Slide Image Placeholder 1"/>
          <p:cNvSpPr>
            <a:spLocks noChangeAspect="1" noGrp="1" noRot="1"/>
          </p:cNvSpPr>
          <p:nvPr>
            <p:ph type="sldImg"/>
          </p:nvPr>
        </p:nvSpPr>
        <p:spPr bwMode="auto"/>
      </p:sp>
      <p:sp>
        <p:nvSpPr>
          <p:cNvPr id="1549602677" name="Notes Placeholder 2"/>
          <p:cNvSpPr>
            <a:spLocks noGrp="1"/>
          </p:cNvSpPr>
          <p:nvPr>
            <p:ph type="body" idx="1"/>
          </p:nvPr>
        </p:nvSpPr>
        <p:spPr bwMode="auto"/>
        <p:txBody>
          <a:bodyPr/>
          <a:lstStyle/>
          <a:p>
            <a:pPr>
              <a:defRPr/>
            </a:pPr>
            <a:endParaRPr/>
          </a:p>
        </p:txBody>
      </p:sp>
      <p:sp>
        <p:nvSpPr>
          <p:cNvPr id="962826805" name="Slide Number Placeholder 3"/>
          <p:cNvSpPr>
            <a:spLocks noGrp="1"/>
          </p:cNvSpPr>
          <p:nvPr>
            <p:ph type="sldNum" sz="quarter" idx="10"/>
          </p:nvPr>
        </p:nvSpPr>
        <p:spPr bwMode="auto"/>
        <p:txBody>
          <a:bodyPr/>
          <a:lstStyle/>
          <a:p>
            <a:pPr>
              <a:defRPr/>
            </a:pPr>
            <a:fld id="{4B1265BD-11E8-9D45-12C8-652963F644D7}"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61492689" name="Google Shape;128;p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647409" name="Google Shape;129;p7:notes"/>
          <p:cNvSpPr txBox="1"/>
          <p:nvPr>
            <p:ph type="body" idx="1"/>
          </p:nvPr>
        </p:nvSpPr>
        <p:spPr bwMode="auto">
          <a:xfrm>
            <a:off x="685800" y="4400550"/>
            <a:ext cx="5486400" cy="3600450"/>
          </a:xfrm>
          <a:prstGeom prst="rect">
            <a:avLst/>
          </a:prstGeom>
          <a:noFill/>
          <a:ln>
            <a:noFill/>
          </a:ln>
        </p:spPr>
        <p:txBody>
          <a:bodyPr spcFirstLastPara="1" wrap="square" lIns="91423" tIns="45698" rIns="91423" bIns="45698" anchor="t" anchorCtr="0">
            <a:noAutofit/>
          </a:bodyPr>
          <a:lstStyle/>
          <a:p>
            <a:pPr marL="0" lvl="0" indent="0" algn="l">
              <a:spcBef>
                <a:spcPts val="0"/>
              </a:spcBef>
              <a:spcAft>
                <a:spcPts val="0"/>
              </a:spcAft>
              <a:buNone/>
              <a:defRPr/>
            </a:pPr>
            <a:endParaRPr/>
          </a:p>
        </p:txBody>
      </p:sp>
      <p:sp>
        <p:nvSpPr>
          <p:cNvPr id="2087063616" name="Google Shape;130;p7:notes"/>
          <p:cNvSpPr txBox="1"/>
          <p:nvPr>
            <p:ph type="sldNum" idx="12"/>
          </p:nvPr>
        </p:nvSpPr>
        <p:spPr bwMode="auto">
          <a:xfrm>
            <a:off x="3884611" y="8685211"/>
            <a:ext cx="2971800" cy="458785"/>
          </a:xfrm>
          <a:prstGeom prst="rect">
            <a:avLst/>
          </a:prstGeom>
          <a:noFill/>
          <a:ln>
            <a:noFill/>
          </a:ln>
        </p:spPr>
        <p:txBody>
          <a:bodyPr spcFirstLastPara="1" wrap="square" lIns="91423" tIns="45698" rIns="91423" bIns="45698" anchor="b" anchorCtr="0">
            <a:noAutofit/>
          </a:bodyPr>
          <a:lstStyle/>
          <a:p>
            <a:pPr marL="0" lvl="0" indent="0" algn="r">
              <a:spcBef>
                <a:spcPts val="0"/>
              </a:spcBef>
              <a:spcAft>
                <a:spcPts val="0"/>
              </a:spcAft>
              <a:buNone/>
              <a:defRPr/>
            </a:pPr>
            <a:fld id="{8849DDC5-CC7B-F4B6-C967-4C01A03F3688}" type="slidenum">
              <a:rPr lang="en-US"/>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25166666" name="Slide Image Placeholder 1"/>
          <p:cNvSpPr>
            <a:spLocks noChangeAspect="1" noGrp="1" noRot="1"/>
          </p:cNvSpPr>
          <p:nvPr>
            <p:ph type="sldImg"/>
          </p:nvPr>
        </p:nvSpPr>
        <p:spPr bwMode="auto"/>
      </p:sp>
      <p:sp>
        <p:nvSpPr>
          <p:cNvPr id="1079307940" name="Notes Placeholder 2"/>
          <p:cNvSpPr>
            <a:spLocks noGrp="1"/>
          </p:cNvSpPr>
          <p:nvPr>
            <p:ph type="body" idx="1"/>
          </p:nvPr>
        </p:nvSpPr>
        <p:spPr bwMode="auto"/>
        <p:txBody>
          <a:bodyPr/>
          <a:lstStyle/>
          <a:p>
            <a:pPr>
              <a:defRPr/>
            </a:pPr>
            <a:endParaRPr/>
          </a:p>
        </p:txBody>
      </p:sp>
      <p:sp>
        <p:nvSpPr>
          <p:cNvPr id="1773229686" name="Slide Number Placeholder 3"/>
          <p:cNvSpPr>
            <a:spLocks noGrp="1"/>
          </p:cNvSpPr>
          <p:nvPr>
            <p:ph type="sldNum" sz="quarter" idx="10"/>
          </p:nvPr>
        </p:nvSpPr>
        <p:spPr bwMode="auto"/>
        <p:txBody>
          <a:bodyPr/>
          <a:lstStyle/>
          <a:p>
            <a:pPr>
              <a:defRPr/>
            </a:pPr>
            <a:fld id="{315BF3CF-D76B-8D9F-8E74-6F40BBCC6207}"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1646952"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7933233"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6" rIns="91422" bIns="45696" anchor="t" anchorCtr="0">
            <a:noAutofit/>
          </a:bodyPr>
          <a:lstStyle/>
          <a:p>
            <a:pPr marL="0" lvl="0" indent="0" algn="l">
              <a:spcBef>
                <a:spcPts val="0"/>
              </a:spcBef>
              <a:spcAft>
                <a:spcPts val="0"/>
              </a:spcAft>
              <a:buNone/>
              <a:defRPr/>
            </a:pPr>
            <a:endParaRPr/>
          </a:p>
        </p:txBody>
      </p:sp>
      <p:sp>
        <p:nvSpPr>
          <p:cNvPr id="1440923910" name="Google Shape;145;p9:notes"/>
          <p:cNvSpPr txBox="1"/>
          <p:nvPr>
            <p:ph type="sldNum" idx="12"/>
          </p:nvPr>
        </p:nvSpPr>
        <p:spPr bwMode="auto">
          <a:xfrm>
            <a:off x="3884609" y="8685209"/>
            <a:ext cx="2971800" cy="458784"/>
          </a:xfrm>
          <a:prstGeom prst="rect">
            <a:avLst/>
          </a:prstGeom>
          <a:noFill/>
          <a:ln>
            <a:noFill/>
          </a:ln>
        </p:spPr>
        <p:txBody>
          <a:bodyPr spcFirstLastPara="1" wrap="square" lIns="91422" tIns="45696" rIns="91422" bIns="45696" anchor="b" anchorCtr="0">
            <a:noAutofit/>
          </a:bodyPr>
          <a:lstStyle/>
          <a:p>
            <a:pPr marL="0" lvl="0" indent="0" algn="r">
              <a:spcBef>
                <a:spcPts val="0"/>
              </a:spcBef>
              <a:spcAft>
                <a:spcPts val="0"/>
              </a:spcAft>
              <a:buNone/>
              <a:defRPr/>
            </a:pPr>
            <a:fld id="{55567B95-5A7F-C939-8E3D-84FC8CA1AF0A}" type="slidenum">
              <a:rPr lang="en-US"/>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9" name="Google Shape;99;p3: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defRPr/>
            </a:pPr>
            <a:endParaRPr/>
          </a:p>
        </p:txBody>
      </p:sp>
      <p:sp>
        <p:nvSpPr>
          <p:cNvPr id="101" name="Google Shape;101;p3: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defRPr/>
            </a:pPr>
            <a:fld id="{00000000-1234-1234-1234-123412341234}" type="slidenum">
              <a:rPr lang="en-US"/>
              <a:t>‹#›</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59339912" name="Slide Image Placeholder 1"/>
          <p:cNvSpPr>
            <a:spLocks noChangeAspect="1" noGrp="1" noRot="1"/>
          </p:cNvSpPr>
          <p:nvPr>
            <p:ph type="sldImg"/>
          </p:nvPr>
        </p:nvSpPr>
        <p:spPr bwMode="auto"/>
      </p:sp>
      <p:sp>
        <p:nvSpPr>
          <p:cNvPr id="2070928533" name="Notes Placeholder 2"/>
          <p:cNvSpPr>
            <a:spLocks noGrp="1"/>
          </p:cNvSpPr>
          <p:nvPr>
            <p:ph type="body" idx="1"/>
          </p:nvPr>
        </p:nvSpPr>
        <p:spPr bwMode="auto"/>
        <p:txBody>
          <a:bodyPr/>
          <a:lstStyle/>
          <a:p>
            <a:pPr>
              <a:defRPr/>
            </a:pPr>
            <a:endParaRPr/>
          </a:p>
        </p:txBody>
      </p:sp>
      <p:sp>
        <p:nvSpPr>
          <p:cNvPr id="319008873" name="Slide Number Placeholder 3"/>
          <p:cNvSpPr>
            <a:spLocks noGrp="1"/>
          </p:cNvSpPr>
          <p:nvPr>
            <p:ph type="sldNum" sz="quarter" idx="10"/>
          </p:nvPr>
        </p:nvSpPr>
        <p:spPr bwMode="auto"/>
        <p:txBody>
          <a:bodyPr/>
          <a:lstStyle/>
          <a:p>
            <a:pPr>
              <a:defRPr/>
            </a:pPr>
            <a:fld id="{C9294A79-8A50-8371-093D-FAC2DBD9F181}"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27493092"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359598"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5" rIns="91422" bIns="45695" anchor="t" anchorCtr="0">
            <a:noAutofit/>
          </a:bodyPr>
          <a:lstStyle/>
          <a:p>
            <a:pPr marL="0" lvl="0" indent="0" algn="l">
              <a:spcBef>
                <a:spcPts val="0"/>
              </a:spcBef>
              <a:spcAft>
                <a:spcPts val="0"/>
              </a:spcAft>
              <a:buNone/>
              <a:defRPr/>
            </a:pPr>
            <a:endParaRPr/>
          </a:p>
        </p:txBody>
      </p:sp>
      <p:sp>
        <p:nvSpPr>
          <p:cNvPr id="1232040374" name="Google Shape;145;p9:notes"/>
          <p:cNvSpPr txBox="1"/>
          <p:nvPr>
            <p:ph type="sldNum" idx="12"/>
          </p:nvPr>
        </p:nvSpPr>
        <p:spPr bwMode="auto">
          <a:xfrm>
            <a:off x="3884608" y="8685208"/>
            <a:ext cx="2971800" cy="458784"/>
          </a:xfrm>
          <a:prstGeom prst="rect">
            <a:avLst/>
          </a:prstGeom>
          <a:noFill/>
          <a:ln>
            <a:noFill/>
          </a:ln>
        </p:spPr>
        <p:txBody>
          <a:bodyPr spcFirstLastPara="1" wrap="square" lIns="91422" tIns="45695" rIns="91422" bIns="45695" anchor="b" anchorCtr="0">
            <a:noAutofit/>
          </a:bodyPr>
          <a:lstStyle/>
          <a:p>
            <a:pPr marL="0" lvl="0" indent="0" algn="r">
              <a:spcBef>
                <a:spcPts val="0"/>
              </a:spcBef>
              <a:spcAft>
                <a:spcPts val="0"/>
              </a:spcAft>
              <a:buNone/>
              <a:defRPr/>
            </a:pPr>
            <a:fld id="{9EF6BE8A-9885-C040-14CD-4430B418C90E}" type="slidenum">
              <a:rPr lang="en-US"/>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17681153"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126522"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5" rIns="91422" bIns="45695" anchor="t" anchorCtr="0">
            <a:noAutofit/>
          </a:bodyPr>
          <a:lstStyle/>
          <a:p>
            <a:pPr marL="0" lvl="0" indent="0" algn="l">
              <a:spcBef>
                <a:spcPts val="0"/>
              </a:spcBef>
              <a:spcAft>
                <a:spcPts val="0"/>
              </a:spcAft>
              <a:buNone/>
              <a:defRPr/>
            </a:pPr>
            <a:endParaRPr/>
          </a:p>
        </p:txBody>
      </p:sp>
      <p:sp>
        <p:nvSpPr>
          <p:cNvPr id="1992624010" name="Google Shape;145;p9:notes"/>
          <p:cNvSpPr txBox="1"/>
          <p:nvPr>
            <p:ph type="sldNum" idx="12"/>
          </p:nvPr>
        </p:nvSpPr>
        <p:spPr bwMode="auto">
          <a:xfrm>
            <a:off x="3884608" y="8685208"/>
            <a:ext cx="2971800" cy="458784"/>
          </a:xfrm>
          <a:prstGeom prst="rect">
            <a:avLst/>
          </a:prstGeom>
          <a:noFill/>
          <a:ln>
            <a:noFill/>
          </a:ln>
        </p:spPr>
        <p:txBody>
          <a:bodyPr spcFirstLastPara="1" wrap="square" lIns="91422" tIns="45695" rIns="91422" bIns="45695" anchor="b" anchorCtr="0">
            <a:noAutofit/>
          </a:bodyPr>
          <a:lstStyle/>
          <a:p>
            <a:pPr marL="0" lvl="0" indent="0" algn="r">
              <a:spcBef>
                <a:spcPts val="0"/>
              </a:spcBef>
              <a:spcAft>
                <a:spcPts val="0"/>
              </a:spcAft>
              <a:buNone/>
              <a:defRPr/>
            </a:pPr>
            <a:fld id="{357DB449-6678-600B-6B93-138BE3AD0ECC}" type="slidenum">
              <a:rPr lang="en-US"/>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02819749"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149729"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5" rIns="91422" bIns="45695" anchor="t" anchorCtr="0">
            <a:noAutofit/>
          </a:bodyPr>
          <a:lstStyle/>
          <a:p>
            <a:pPr marL="0" lvl="0" indent="0" algn="l">
              <a:spcBef>
                <a:spcPts val="0"/>
              </a:spcBef>
              <a:spcAft>
                <a:spcPts val="0"/>
              </a:spcAft>
              <a:buNone/>
              <a:defRPr/>
            </a:pPr>
            <a:endParaRPr/>
          </a:p>
        </p:txBody>
      </p:sp>
      <p:sp>
        <p:nvSpPr>
          <p:cNvPr id="1310596031" name="Google Shape;145;p9:notes"/>
          <p:cNvSpPr txBox="1"/>
          <p:nvPr>
            <p:ph type="sldNum" idx="12"/>
          </p:nvPr>
        </p:nvSpPr>
        <p:spPr bwMode="auto">
          <a:xfrm>
            <a:off x="3884608" y="8685208"/>
            <a:ext cx="2971800" cy="458784"/>
          </a:xfrm>
          <a:prstGeom prst="rect">
            <a:avLst/>
          </a:prstGeom>
          <a:noFill/>
          <a:ln>
            <a:noFill/>
          </a:ln>
        </p:spPr>
        <p:txBody>
          <a:bodyPr spcFirstLastPara="1" wrap="square" lIns="91422" tIns="45695" rIns="91422" bIns="45695" anchor="b" anchorCtr="0">
            <a:noAutofit/>
          </a:bodyPr>
          <a:lstStyle/>
          <a:p>
            <a:pPr marL="0" lvl="0" indent="0" algn="r">
              <a:spcBef>
                <a:spcPts val="0"/>
              </a:spcBef>
              <a:spcAft>
                <a:spcPts val="0"/>
              </a:spcAft>
              <a:buNone/>
              <a:defRPr/>
            </a:pPr>
            <a:fld id="{E465162A-DE13-21A6-843D-ECF267041EC2}" type="slidenum">
              <a:rPr lang="en-US"/>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56133378"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485698"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5" rIns="91422" bIns="45695" anchor="t" anchorCtr="0">
            <a:noAutofit/>
          </a:bodyPr>
          <a:lstStyle/>
          <a:p>
            <a:pPr marL="0" lvl="0" indent="0" algn="l">
              <a:spcBef>
                <a:spcPts val="0"/>
              </a:spcBef>
              <a:spcAft>
                <a:spcPts val="0"/>
              </a:spcAft>
              <a:buNone/>
              <a:defRPr/>
            </a:pPr>
            <a:endParaRPr/>
          </a:p>
        </p:txBody>
      </p:sp>
      <p:sp>
        <p:nvSpPr>
          <p:cNvPr id="847739080" name="Google Shape;145;p9:notes"/>
          <p:cNvSpPr txBox="1"/>
          <p:nvPr>
            <p:ph type="sldNum" idx="12"/>
          </p:nvPr>
        </p:nvSpPr>
        <p:spPr bwMode="auto">
          <a:xfrm>
            <a:off x="3884608" y="8685208"/>
            <a:ext cx="2971800" cy="458784"/>
          </a:xfrm>
          <a:prstGeom prst="rect">
            <a:avLst/>
          </a:prstGeom>
          <a:noFill/>
          <a:ln>
            <a:noFill/>
          </a:ln>
        </p:spPr>
        <p:txBody>
          <a:bodyPr spcFirstLastPara="1" wrap="square" lIns="91422" tIns="45695" rIns="91422" bIns="45695" anchor="b" anchorCtr="0">
            <a:noAutofit/>
          </a:bodyPr>
          <a:lstStyle/>
          <a:p>
            <a:pPr marL="0" lvl="0" indent="0" algn="r">
              <a:spcBef>
                <a:spcPts val="0"/>
              </a:spcBef>
              <a:spcAft>
                <a:spcPts val="0"/>
              </a:spcAft>
              <a:buNone/>
              <a:defRPr/>
            </a:pPr>
            <a:fld id="{ECA1BE47-4694-2F63-33E8-AA5060757944}" type="slidenum">
              <a:rPr lang="en-US"/>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522987809"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1234873"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5" rIns="91422" bIns="45695" anchor="t" anchorCtr="0">
            <a:noAutofit/>
          </a:bodyPr>
          <a:lstStyle/>
          <a:p>
            <a:pPr marL="0" lvl="0" indent="0" algn="l">
              <a:spcBef>
                <a:spcPts val="0"/>
              </a:spcBef>
              <a:spcAft>
                <a:spcPts val="0"/>
              </a:spcAft>
              <a:buNone/>
              <a:defRPr/>
            </a:pPr>
            <a:endParaRPr/>
          </a:p>
        </p:txBody>
      </p:sp>
      <p:sp>
        <p:nvSpPr>
          <p:cNvPr id="1051125608" name="Google Shape;145;p9:notes"/>
          <p:cNvSpPr txBox="1"/>
          <p:nvPr>
            <p:ph type="sldNum" idx="12"/>
          </p:nvPr>
        </p:nvSpPr>
        <p:spPr bwMode="auto">
          <a:xfrm>
            <a:off x="3884608" y="8685208"/>
            <a:ext cx="2971800" cy="458784"/>
          </a:xfrm>
          <a:prstGeom prst="rect">
            <a:avLst/>
          </a:prstGeom>
          <a:noFill/>
          <a:ln>
            <a:noFill/>
          </a:ln>
        </p:spPr>
        <p:txBody>
          <a:bodyPr spcFirstLastPara="1" wrap="square" lIns="91422" tIns="45695" rIns="91422" bIns="45695" anchor="b" anchorCtr="0">
            <a:noAutofit/>
          </a:bodyPr>
          <a:lstStyle/>
          <a:p>
            <a:pPr marL="0" lvl="0" indent="0" algn="r">
              <a:spcBef>
                <a:spcPts val="0"/>
              </a:spcBef>
              <a:spcAft>
                <a:spcPts val="0"/>
              </a:spcAft>
              <a:buNone/>
              <a:defRPr/>
            </a:pPr>
            <a:fld id="{28609DEA-A7A8-1C2A-167D-12DA61FBE07E}" type="slidenum">
              <a:rPr lang="en-US"/>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76454559" name="Google Shape;143;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967608" name="Google Shape;144;p9:notes"/>
          <p:cNvSpPr txBox="1"/>
          <p:nvPr>
            <p:ph type="body" idx="1"/>
          </p:nvPr>
        </p:nvSpPr>
        <p:spPr bwMode="auto">
          <a:xfrm>
            <a:off x="685800" y="4400550"/>
            <a:ext cx="5486400" cy="3600450"/>
          </a:xfrm>
          <a:prstGeom prst="rect">
            <a:avLst/>
          </a:prstGeom>
          <a:noFill/>
          <a:ln>
            <a:noFill/>
          </a:ln>
        </p:spPr>
        <p:txBody>
          <a:bodyPr spcFirstLastPara="1" wrap="square" lIns="91422" tIns="45695" rIns="91422" bIns="45695" anchor="t" anchorCtr="0">
            <a:noAutofit/>
          </a:bodyPr>
          <a:lstStyle/>
          <a:p>
            <a:pPr marL="0" lvl="0" indent="0" algn="l">
              <a:spcBef>
                <a:spcPts val="0"/>
              </a:spcBef>
              <a:spcAft>
                <a:spcPts val="0"/>
              </a:spcAft>
              <a:buNone/>
              <a:defRPr/>
            </a:pPr>
            <a:endParaRPr/>
          </a:p>
        </p:txBody>
      </p:sp>
      <p:sp>
        <p:nvSpPr>
          <p:cNvPr id="1163737737" name="Google Shape;145;p9:notes"/>
          <p:cNvSpPr txBox="1"/>
          <p:nvPr>
            <p:ph type="sldNum" idx="12"/>
          </p:nvPr>
        </p:nvSpPr>
        <p:spPr bwMode="auto">
          <a:xfrm>
            <a:off x="3884608" y="8685208"/>
            <a:ext cx="2971800" cy="458784"/>
          </a:xfrm>
          <a:prstGeom prst="rect">
            <a:avLst/>
          </a:prstGeom>
          <a:noFill/>
          <a:ln>
            <a:noFill/>
          </a:ln>
        </p:spPr>
        <p:txBody>
          <a:bodyPr spcFirstLastPara="1" wrap="square" lIns="91422" tIns="45695" rIns="91422" bIns="45695" anchor="b" anchorCtr="0">
            <a:noAutofit/>
          </a:bodyPr>
          <a:lstStyle/>
          <a:p>
            <a:pPr marL="0" lvl="0" indent="0" algn="r">
              <a:spcBef>
                <a:spcPts val="0"/>
              </a:spcBef>
              <a:spcAft>
                <a:spcPts val="0"/>
              </a:spcAft>
              <a:buNone/>
              <a:defRPr/>
            </a:pPr>
            <a:fld id="{0C79B5E0-5967-A239-E362-133EB9D8713B}" type="slidenum">
              <a:rPr lang="en-US"/>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8073149" name="Slide Image Placeholder 1"/>
          <p:cNvSpPr>
            <a:spLocks noChangeAspect="1" noGrp="1" noRot="1"/>
          </p:cNvSpPr>
          <p:nvPr>
            <p:ph type="sldImg"/>
          </p:nvPr>
        </p:nvSpPr>
        <p:spPr bwMode="auto"/>
      </p:sp>
      <p:sp>
        <p:nvSpPr>
          <p:cNvPr id="496734636" name="Notes Placeholder 2"/>
          <p:cNvSpPr>
            <a:spLocks noGrp="1"/>
          </p:cNvSpPr>
          <p:nvPr>
            <p:ph type="body" idx="1"/>
          </p:nvPr>
        </p:nvSpPr>
        <p:spPr bwMode="auto"/>
        <p:txBody>
          <a:bodyPr/>
          <a:lstStyle/>
          <a:p>
            <a:pPr>
              <a:defRPr/>
            </a:pPr>
            <a:endParaRPr/>
          </a:p>
        </p:txBody>
      </p:sp>
      <p:sp>
        <p:nvSpPr>
          <p:cNvPr id="311982815" name="Slide Number Placeholder 3"/>
          <p:cNvSpPr>
            <a:spLocks noGrp="1"/>
          </p:cNvSpPr>
          <p:nvPr>
            <p:ph type="sldNum" sz="quarter" idx="10"/>
          </p:nvPr>
        </p:nvSpPr>
        <p:spPr bwMode="auto"/>
        <p:txBody>
          <a:bodyPr/>
          <a:lstStyle/>
          <a:p>
            <a:pPr>
              <a:defRPr/>
            </a:pPr>
            <a:fld id="{30F4F016-38FD-26E0-2D29-AFB39EDDA0A9}"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6" name="Google Shape;106;p4: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4: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defRPr/>
            </a:pPr>
            <a:endParaRPr/>
          </a:p>
        </p:txBody>
      </p:sp>
      <p:sp>
        <p:nvSpPr>
          <p:cNvPr id="108" name="Google Shape;108;p4: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defRPr/>
            </a:pPr>
            <a:fld id="{00000000-1234-1234-1234-123412341234}" type="slidenum">
              <a:rPr lang="en-US"/>
              <a:t>‹#›</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3849988" name="Slide Image Placeholder 1"/>
          <p:cNvSpPr>
            <a:spLocks noChangeAspect="1" noGrp="1" noRot="1"/>
          </p:cNvSpPr>
          <p:nvPr>
            <p:ph type="sldImg"/>
          </p:nvPr>
        </p:nvSpPr>
        <p:spPr bwMode="auto"/>
      </p:sp>
      <p:sp>
        <p:nvSpPr>
          <p:cNvPr id="783386756" name="Notes Placeholder 2"/>
          <p:cNvSpPr>
            <a:spLocks noGrp="1"/>
          </p:cNvSpPr>
          <p:nvPr>
            <p:ph type="body" idx="1"/>
          </p:nvPr>
        </p:nvSpPr>
        <p:spPr bwMode="auto"/>
        <p:txBody>
          <a:bodyPr/>
          <a:lstStyle/>
          <a:p>
            <a:pPr>
              <a:defRPr/>
            </a:pPr>
            <a:endParaRPr/>
          </a:p>
        </p:txBody>
      </p:sp>
      <p:sp>
        <p:nvSpPr>
          <p:cNvPr id="267643102" name="Slide Number Placeholder 3"/>
          <p:cNvSpPr>
            <a:spLocks noGrp="1"/>
          </p:cNvSpPr>
          <p:nvPr>
            <p:ph type="sldNum" sz="quarter" idx="10"/>
          </p:nvPr>
        </p:nvSpPr>
        <p:spPr bwMode="auto"/>
        <p:txBody>
          <a:bodyPr/>
          <a:lstStyle/>
          <a:p>
            <a:pPr>
              <a:defRPr/>
            </a:pPr>
            <a:fld id="{17047B6A-2C40-585E-ECCA-9D4860C8793A}"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03C53C4-E552-12C1-E571-0CF5C36B0C2B}"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AA61EB5-7EA4-A708-39F5-29942B0316DB}"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3999" y="1122362"/>
            <a:ext cx="9144000" cy="2387599"/>
          </a:xfrm>
        </p:spPr>
        <p:txBody>
          <a:bodyPr anchor="b"/>
          <a:lstStyle>
            <a:lvl1pPr algn="ctr">
              <a:defRPr sz="4500"/>
            </a:lvl1pPr>
          </a:lstStyle>
          <a:p>
            <a:pPr>
              <a:defRPr/>
            </a:pPr>
            <a:r>
              <a:rPr/>
              <a:t>Click to edit Master title style</a:t>
            </a:r>
            <a:endParaRPr/>
          </a:p>
        </p:txBody>
      </p:sp>
      <p:sp>
        <p:nvSpPr>
          <p:cNvPr id="3" name="Subtitle 2"/>
          <p:cNvSpPr>
            <a:spLocks noGrp="1"/>
          </p:cNvSpPr>
          <p:nvPr>
            <p:ph type="subTitle" idx="1"/>
          </p:nvPr>
        </p:nvSpPr>
        <p:spPr bwMode="auto">
          <a:xfrm>
            <a:off x="1523999" y="3602037"/>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a:defRPr/>
            </a:pPr>
            <a:r>
              <a:rPr/>
              <a:t>Click to edit Master subtitle style</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5" name="Footer Placeholder 4"/>
          <p:cNvSpPr>
            <a:spLocks noGrp="1"/>
          </p:cNvSpPr>
          <p:nvPr>
            <p:ph type="ftr" sz="quarter" idx="11"/>
          </p:nvPr>
        </p:nvSpPr>
        <p:spPr bwMode="auto"/>
        <p:txBody>
          <a:bodyPr/>
          <a:lstStyle/>
          <a:p>
            <a:pPr>
              <a:defRPr/>
            </a:pPr>
            <a:r>
              <a:rPr/>
              <a:t>S.A.D.E</a:t>
            </a: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5" name="Footer Placeholder 4"/>
          <p:cNvSpPr>
            <a:spLocks noGrp="1"/>
          </p:cNvSpPr>
          <p:nvPr>
            <p:ph type="ftr" sz="quarter" idx="11"/>
          </p:nvPr>
        </p:nvSpPr>
        <p:spPr bwMode="auto"/>
        <p:txBody>
          <a:bodyPr/>
          <a:lstStyle/>
          <a:p>
            <a:pPr>
              <a:defRPr/>
            </a:pPr>
            <a:r>
              <a:rPr/>
              <a:t>S.A.D.E</a:t>
            </a: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899" y="365125"/>
            <a:ext cx="2628900" cy="5811838"/>
          </a:xfrm>
        </p:spPr>
        <p:txBody>
          <a:bodyPr vert="eaVert"/>
          <a:lstStyle/>
          <a:p>
            <a:pPr>
              <a:defRPr/>
            </a:pPr>
            <a:r>
              <a:rPr/>
              <a:t>Click to edit Master title style</a:t>
            </a:r>
            <a:endParaRPr/>
          </a:p>
        </p:txBody>
      </p:sp>
      <p:sp>
        <p:nvSpPr>
          <p:cNvPr id="3" name="Vertical Text Placeholder 2"/>
          <p:cNvSpPr>
            <a:spLocks noGrp="1"/>
          </p:cNvSpPr>
          <p:nvPr>
            <p:ph type="body" orient="vert" idx="1"/>
          </p:nvPr>
        </p:nvSpPr>
        <p:spPr bwMode="auto">
          <a:xfrm>
            <a:off x="838198" y="365125"/>
            <a:ext cx="7734299" cy="5811838"/>
          </a:xfrm>
        </p:spPr>
        <p:txBody>
          <a:bodyPr vert="eaVert"/>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5" name="Footer Placeholder 4"/>
          <p:cNvSpPr>
            <a:spLocks noGrp="1"/>
          </p:cNvSpPr>
          <p:nvPr>
            <p:ph type="ftr" sz="quarter" idx="11"/>
          </p:nvPr>
        </p:nvSpPr>
        <p:spPr bwMode="auto"/>
        <p:txBody>
          <a:bodyPr/>
          <a:lstStyle/>
          <a:p>
            <a:pPr>
              <a:defRPr/>
            </a:pPr>
            <a:r>
              <a:rPr/>
              <a:t>S.A.D.E</a:t>
            </a: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Content Placeholder 2"/>
          <p:cNvSpPr>
            <a:spLocks noGrp="1"/>
          </p:cNvSpPr>
          <p:nvPr>
            <p:ph idx="1"/>
          </p:nvPr>
        </p:nvSpPr>
        <p:spPr bwMode="auto"/>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5" name="Footer Placeholder 4"/>
          <p:cNvSpPr>
            <a:spLocks noGrp="1"/>
          </p:cNvSpPr>
          <p:nvPr>
            <p:ph type="ftr" sz="quarter" idx="11"/>
          </p:nvPr>
        </p:nvSpPr>
        <p:spPr bwMode="auto"/>
        <p:txBody>
          <a:bodyPr/>
          <a:lstStyle/>
          <a:p>
            <a:pPr>
              <a:defRPr/>
            </a:pPr>
            <a:r>
              <a:rPr/>
              <a:t>S.A.D.E</a:t>
            </a: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4500"/>
            </a:lvl1pPr>
          </a:lstStyle>
          <a:p>
            <a:pPr>
              <a:defRPr/>
            </a:pPr>
            <a:r>
              <a:rPr/>
              <a:t>Click to edit Master title style</a:t>
            </a:r>
            <a:endParaRPr/>
          </a:p>
        </p:txBody>
      </p:sp>
      <p:sp>
        <p:nvSpPr>
          <p:cNvPr id="3" name="Text Placeholder 2"/>
          <p:cNvSpPr>
            <a:spLocks noGrp="1"/>
          </p:cNvSpPr>
          <p:nvPr>
            <p:ph type="body" idx="1"/>
          </p:nvPr>
        </p:nvSpPr>
        <p:spPr bwMode="auto">
          <a:xfrm>
            <a:off x="831850" y="4589463"/>
            <a:ext cx="10515600" cy="150018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defRPr/>
            </a:pPr>
            <a:r>
              <a:rPr/>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5" name="Footer Placeholder 4"/>
          <p:cNvSpPr>
            <a:spLocks noGrp="1"/>
          </p:cNvSpPr>
          <p:nvPr>
            <p:ph type="ftr" sz="quarter" idx="11"/>
          </p:nvPr>
        </p:nvSpPr>
        <p:spPr bwMode="auto"/>
        <p:txBody>
          <a:bodyPr/>
          <a:lstStyle/>
          <a:p>
            <a:pPr>
              <a:defRPr/>
            </a:pPr>
            <a:r>
              <a:rPr/>
              <a:t>S.A.D.E</a:t>
            </a: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Content Placeholder 2"/>
          <p:cNvSpPr>
            <a:spLocks noGrp="1"/>
          </p:cNvSpPr>
          <p:nvPr>
            <p:ph sz="half" idx="1"/>
          </p:nvPr>
        </p:nvSpPr>
        <p:spPr bwMode="auto">
          <a:xfrm>
            <a:off x="838198" y="1825625"/>
            <a:ext cx="5181599" cy="4351338"/>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Content Placeholder 3"/>
          <p:cNvSpPr>
            <a:spLocks noGrp="1"/>
          </p:cNvSpPr>
          <p:nvPr>
            <p:ph sz="half" idx="2"/>
          </p:nvPr>
        </p:nvSpPr>
        <p:spPr bwMode="auto">
          <a:xfrm>
            <a:off x="6172200" y="1825625"/>
            <a:ext cx="5181599" cy="4351338"/>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a:t>01.11.2013</a:t>
            </a:fld>
            <a:endParaRPr/>
          </a:p>
        </p:txBody>
      </p:sp>
      <p:sp>
        <p:nvSpPr>
          <p:cNvPr id="6" name="Footer Placeholder 5"/>
          <p:cNvSpPr>
            <a:spLocks noGrp="1"/>
          </p:cNvSpPr>
          <p:nvPr>
            <p:ph type="ftr" sz="quarter" idx="11"/>
          </p:nvPr>
        </p:nvSpPr>
        <p:spPr bwMode="auto"/>
        <p:txBody>
          <a:bodyPr/>
          <a:lstStyle/>
          <a:p>
            <a:pPr>
              <a:defRPr/>
            </a:pPr>
            <a:r>
              <a:rPr/>
              <a:t>S.A.D.E</a:t>
            </a:r>
            <a:endParaRPr/>
          </a:p>
        </p:txBody>
      </p:sp>
      <p:sp>
        <p:nvSpPr>
          <p:cNvPr id="7"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7" y="365125"/>
            <a:ext cx="10515600" cy="1325562"/>
          </a:xfrm>
        </p:spPr>
        <p:txBody>
          <a:bodyPr/>
          <a:lstStyle/>
          <a:p>
            <a:pPr>
              <a:defRPr/>
            </a:pPr>
            <a:r>
              <a:rPr/>
              <a:t>Click to edit Master title style</a:t>
            </a:r>
            <a:endParaRPr/>
          </a:p>
        </p:txBody>
      </p:sp>
      <p:sp>
        <p:nvSpPr>
          <p:cNvPr id="3" name="Text Placeholder 2"/>
          <p:cNvSpPr>
            <a:spLocks noGrp="1"/>
          </p:cNvSpPr>
          <p:nvPr>
            <p:ph type="body" idx="1"/>
          </p:nvPr>
        </p:nvSpPr>
        <p:spPr bwMode="auto">
          <a:xfrm>
            <a:off x="839789" y="1681162"/>
            <a:ext cx="5157785" cy="82391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a:t>Click to edit Master text styles</a:t>
            </a:r>
            <a:endParaRPr/>
          </a:p>
        </p:txBody>
      </p:sp>
      <p:sp>
        <p:nvSpPr>
          <p:cNvPr id="4" name="Content Placeholder 3"/>
          <p:cNvSpPr>
            <a:spLocks noGrp="1"/>
          </p:cNvSpPr>
          <p:nvPr>
            <p:ph sz="half" idx="2"/>
          </p:nvPr>
        </p:nvSpPr>
        <p:spPr bwMode="auto">
          <a:xfrm>
            <a:off x="839789" y="2505074"/>
            <a:ext cx="5157785" cy="3684587"/>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5" name="Text Placeholder 4"/>
          <p:cNvSpPr>
            <a:spLocks noGrp="1"/>
          </p:cNvSpPr>
          <p:nvPr>
            <p:ph type="body" sz="quarter" idx="3"/>
          </p:nvPr>
        </p:nvSpPr>
        <p:spPr bwMode="auto">
          <a:xfrm>
            <a:off x="6172200" y="1681162"/>
            <a:ext cx="5183187" cy="82391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a:t>Click to edit Master text styles</a:t>
            </a:r>
            <a:endParaRPr/>
          </a:p>
        </p:txBody>
      </p:sp>
      <p:sp>
        <p:nvSpPr>
          <p:cNvPr id="6" name="Content Placeholder 5"/>
          <p:cNvSpPr>
            <a:spLocks noGrp="1"/>
          </p:cNvSpPr>
          <p:nvPr>
            <p:ph sz="quarter" idx="4"/>
          </p:nvPr>
        </p:nvSpPr>
        <p:spPr bwMode="auto">
          <a:xfrm>
            <a:off x="6172200" y="2505074"/>
            <a:ext cx="5183187" cy="3684587"/>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7" name="Date Placeholder 6"/>
          <p:cNvSpPr>
            <a:spLocks noGrp="1"/>
          </p:cNvSpPr>
          <p:nvPr>
            <p:ph type="dt" sz="half" idx="10"/>
          </p:nvPr>
        </p:nvSpPr>
        <p:spPr bwMode="auto"/>
        <p:txBody>
          <a:bodyPr/>
          <a:lstStyle/>
          <a:p>
            <a:pPr>
              <a:defRPr/>
            </a:pPr>
            <a:fld id="{BCC18F51-09EC-435C-A3BA-64A766E099C0}" type="datetimeFigureOut">
              <a:rPr/>
              <a:t>01.11.2013</a:t>
            </a:fld>
            <a:endParaRPr/>
          </a:p>
        </p:txBody>
      </p:sp>
      <p:sp>
        <p:nvSpPr>
          <p:cNvPr id="8" name="Footer Placeholder 7"/>
          <p:cNvSpPr>
            <a:spLocks noGrp="1"/>
          </p:cNvSpPr>
          <p:nvPr>
            <p:ph type="ftr" sz="quarter" idx="11"/>
          </p:nvPr>
        </p:nvSpPr>
        <p:spPr bwMode="auto"/>
        <p:txBody>
          <a:bodyPr/>
          <a:lstStyle/>
          <a:p>
            <a:pPr>
              <a:defRPr/>
            </a:pPr>
            <a:r>
              <a:rPr/>
              <a:t>S.A.D.E</a:t>
            </a:r>
            <a:endParaRPr/>
          </a:p>
        </p:txBody>
      </p:sp>
      <p:sp>
        <p:nvSpPr>
          <p:cNvPr id="9" name="Slide Number Placeholder 8"/>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Date Placeholder 2"/>
          <p:cNvSpPr>
            <a:spLocks noGrp="1"/>
          </p:cNvSpPr>
          <p:nvPr>
            <p:ph type="dt" sz="half" idx="10"/>
          </p:nvPr>
        </p:nvSpPr>
        <p:spPr bwMode="auto"/>
        <p:txBody>
          <a:bodyPr/>
          <a:lstStyle/>
          <a:p>
            <a:pPr>
              <a:defRPr/>
            </a:pPr>
            <a:fld id="{BCC18F51-09EC-435C-A3BA-64A766E099C0}" type="datetimeFigureOut">
              <a:rPr/>
              <a:t>01.11.2013</a:t>
            </a:fld>
            <a:endParaRPr/>
          </a:p>
        </p:txBody>
      </p:sp>
      <p:sp>
        <p:nvSpPr>
          <p:cNvPr id="4" name="Footer Placeholder 3"/>
          <p:cNvSpPr>
            <a:spLocks noGrp="1"/>
          </p:cNvSpPr>
          <p:nvPr>
            <p:ph type="ftr" sz="quarter" idx="11"/>
          </p:nvPr>
        </p:nvSpPr>
        <p:spPr bwMode="auto"/>
        <p:txBody>
          <a:bodyPr/>
          <a:lstStyle/>
          <a:p>
            <a:pPr>
              <a:defRPr/>
            </a:pPr>
            <a:r>
              <a:rPr/>
              <a:t>S.A.D.E</a:t>
            </a:r>
            <a:endParaRPr/>
          </a:p>
        </p:txBody>
      </p:sp>
      <p:sp>
        <p:nvSpPr>
          <p:cNvPr id="5" name="Slide Number Placeholder 4"/>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a:t>01.11.2013</a:t>
            </a:fld>
            <a:endParaRPr/>
          </a:p>
        </p:txBody>
      </p:sp>
      <p:sp>
        <p:nvSpPr>
          <p:cNvPr id="3" name="Footer Placeholder 2"/>
          <p:cNvSpPr>
            <a:spLocks noGrp="1"/>
          </p:cNvSpPr>
          <p:nvPr>
            <p:ph type="ftr" sz="quarter" idx="11"/>
          </p:nvPr>
        </p:nvSpPr>
        <p:spPr bwMode="auto"/>
        <p:txBody>
          <a:bodyPr/>
          <a:lstStyle/>
          <a:p>
            <a:pPr>
              <a:defRPr/>
            </a:pPr>
            <a:r>
              <a:rPr/>
              <a:t>S.A.D.E</a:t>
            </a:r>
            <a:endParaRPr/>
          </a:p>
        </p:txBody>
      </p:sp>
      <p:sp>
        <p:nvSpPr>
          <p:cNvPr id="4" name="Slide Number Placeholder 3"/>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7" y="457200"/>
            <a:ext cx="3932237" cy="1600200"/>
          </a:xfrm>
        </p:spPr>
        <p:txBody>
          <a:bodyPr anchor="b"/>
          <a:lstStyle>
            <a:lvl1pPr>
              <a:defRPr sz="2400"/>
            </a:lvl1pPr>
          </a:lstStyle>
          <a:p>
            <a:pPr>
              <a:defRPr/>
            </a:pPr>
            <a:r>
              <a:rPr/>
              <a:t>Click to edit Master title style</a:t>
            </a:r>
            <a:endParaRPr/>
          </a:p>
        </p:txBody>
      </p:sp>
      <p:sp>
        <p:nvSpPr>
          <p:cNvPr id="3" name="Content Placeholder 2"/>
          <p:cNvSpPr>
            <a:spLocks noGrp="1"/>
          </p:cNvSpPr>
          <p:nvPr>
            <p:ph idx="1"/>
          </p:nvPr>
        </p:nvSpPr>
        <p:spPr bwMode="auto">
          <a:xfrm>
            <a:off x="5183187"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Text Placeholder 3"/>
          <p:cNvSpPr>
            <a:spLocks noGrp="1"/>
          </p:cNvSpPr>
          <p:nvPr>
            <p:ph type="body" sz="half" idx="2"/>
          </p:nvPr>
        </p:nvSpPr>
        <p:spPr bwMode="auto">
          <a:xfrm>
            <a:off x="839787" y="2057399"/>
            <a:ext cx="3932237" cy="381158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a:t>01.11.2013</a:t>
            </a:fld>
            <a:endParaRPr/>
          </a:p>
        </p:txBody>
      </p:sp>
      <p:sp>
        <p:nvSpPr>
          <p:cNvPr id="6" name="Footer Placeholder 5"/>
          <p:cNvSpPr>
            <a:spLocks noGrp="1"/>
          </p:cNvSpPr>
          <p:nvPr>
            <p:ph type="ftr" sz="quarter" idx="11"/>
          </p:nvPr>
        </p:nvSpPr>
        <p:spPr bwMode="auto"/>
        <p:txBody>
          <a:bodyPr/>
          <a:lstStyle/>
          <a:p>
            <a:pPr>
              <a:defRPr/>
            </a:pPr>
            <a:r>
              <a:rPr/>
              <a:t>S.A.D.E</a:t>
            </a:r>
            <a:endParaRPr/>
          </a:p>
        </p:txBody>
      </p:sp>
      <p:sp>
        <p:nvSpPr>
          <p:cNvPr id="7"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7" y="457200"/>
            <a:ext cx="3932237" cy="1600200"/>
          </a:xfrm>
        </p:spPr>
        <p:txBody>
          <a:bodyPr anchor="b"/>
          <a:lstStyle>
            <a:lvl1pPr>
              <a:defRPr sz="2400"/>
            </a:lvl1pPr>
          </a:lstStyle>
          <a:p>
            <a:pPr>
              <a:defRPr/>
            </a:pPr>
            <a:r>
              <a:rPr/>
              <a:t>Click to edit Master title style</a:t>
            </a:r>
            <a:endParaRPr/>
          </a:p>
        </p:txBody>
      </p:sp>
      <p:sp>
        <p:nvSpPr>
          <p:cNvPr id="3" name="Picture Placeholder 2"/>
          <p:cNvSpPr>
            <a:spLocks noChangeAspect="1" noGrp="1"/>
          </p:cNvSpPr>
          <p:nvPr>
            <p:ph type="pic" idx="1"/>
          </p:nvPr>
        </p:nvSpPr>
        <p:spPr bwMode="auto">
          <a:xfrm>
            <a:off x="5183187" y="987425"/>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a:defRPr/>
            </a:pPr>
            <a:r>
              <a:rPr/>
              <a:t>Click icon to add picture</a:t>
            </a:r>
            <a:endParaRPr/>
          </a:p>
        </p:txBody>
      </p:sp>
      <p:sp>
        <p:nvSpPr>
          <p:cNvPr id="4" name="Text Placeholder 3"/>
          <p:cNvSpPr>
            <a:spLocks noGrp="1"/>
          </p:cNvSpPr>
          <p:nvPr>
            <p:ph type="body" sz="half" idx="2"/>
          </p:nvPr>
        </p:nvSpPr>
        <p:spPr bwMode="auto">
          <a:xfrm>
            <a:off x="839787" y="2057399"/>
            <a:ext cx="3932237" cy="381158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a:t>01.11.2013</a:t>
            </a:fld>
            <a:endParaRPr/>
          </a:p>
        </p:txBody>
      </p:sp>
      <p:sp>
        <p:nvSpPr>
          <p:cNvPr id="6" name="Footer Placeholder 5"/>
          <p:cNvSpPr>
            <a:spLocks noGrp="1"/>
          </p:cNvSpPr>
          <p:nvPr>
            <p:ph type="ftr" sz="quarter" idx="11"/>
          </p:nvPr>
        </p:nvSpPr>
        <p:spPr bwMode="auto"/>
        <p:txBody>
          <a:bodyPr/>
          <a:lstStyle/>
          <a:p>
            <a:pPr>
              <a:defRPr/>
            </a:pPr>
            <a:r>
              <a:rPr/>
              <a:t>S.A.D.E</a:t>
            </a:r>
            <a:endParaRPr/>
          </a:p>
        </p:txBody>
      </p:sp>
      <p:sp>
        <p:nvSpPr>
          <p:cNvPr id="7"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198" y="365125"/>
            <a:ext cx="10515600" cy="1325562"/>
          </a:xfrm>
          <a:prstGeom prst="rect">
            <a:avLst/>
          </a:prstGeom>
        </p:spPr>
        <p:txBody>
          <a:bodyPr vert="horz" lIns="91440" tIns="45720" rIns="91440" bIns="45720" rtlCol="0" anchor="ctr">
            <a:normAutofit/>
          </a:bodyPr>
          <a:lstStyle/>
          <a:p>
            <a:pPr>
              <a:defRPr/>
            </a:pPr>
            <a:r>
              <a:rPr/>
              <a:t>Click to edit Master title style</a:t>
            </a:r>
            <a:endParaRPr/>
          </a:p>
        </p:txBody>
      </p:sp>
      <p:sp>
        <p:nvSpPr>
          <p:cNvPr id="3" name="Text Placeholder 2"/>
          <p:cNvSpPr>
            <a:spLocks noGrp="1"/>
          </p:cNvSpPr>
          <p:nvPr>
            <p:ph type="body" idx="1"/>
          </p:nvPr>
        </p:nvSpPr>
        <p:spPr bwMode="auto">
          <a:xfrm>
            <a:off x="838198" y="1825625"/>
            <a:ext cx="10515600" cy="4351338"/>
          </a:xfrm>
          <a:prstGeom prst="rect">
            <a:avLst/>
          </a:prstGeom>
        </p:spPr>
        <p:txBody>
          <a:bodyPr vert="horz" lIns="91440" tIns="45720" rIns="91440" bIns="45720" rtlCol="0">
            <a:normAutofit/>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2"/>
          </p:nvPr>
        </p:nvSpPr>
        <p:spPr bwMode="auto">
          <a:xfrm>
            <a:off x="838198"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BCC18F51-09EC-435C-A3BA-64A766E099C0}" type="datetimeFigureOut">
              <a:rPr/>
              <a:t>01.11.2013</a:t>
            </a:fld>
            <a:endParaRPr/>
          </a:p>
        </p:txBody>
      </p:sp>
      <p:sp>
        <p:nvSpPr>
          <p:cNvPr id="5" name="Footer Placeholder 4"/>
          <p:cNvSpPr>
            <a:spLocks noGrp="1"/>
          </p:cNvSpPr>
          <p:nvPr>
            <p:ph type="ftr" sz="quarter" idx="3"/>
          </p:nvPr>
        </p:nvSpPr>
        <p:spPr bwMode="auto">
          <a:xfrm>
            <a:off x="4038598"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a:t>S.A.D.E</a:t>
            </a:r>
            <a:endParaRPr/>
          </a:p>
        </p:txBody>
      </p:sp>
      <p:sp>
        <p:nvSpPr>
          <p:cNvPr id="6" name="Slide Number Placeholder 5"/>
          <p:cNvSpPr>
            <a:spLocks noGrp="1"/>
          </p:cNvSpPr>
          <p:nvPr>
            <p:ph type="sldNum" sz="quarter" idx="4"/>
          </p:nvPr>
        </p:nvSpPr>
        <p:spPr bwMode="auto">
          <a:xfrm>
            <a:off x="8610599"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08395586-F03A-48D1-94DF-16B239DF4FB5}"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1" hdr="0" sldNum="1"/>
  <p:txStyles>
    <p:titleStyle>
      <a:lvl1pPr algn="l" defTabSz="685800">
        <a:lnSpc>
          <a:spcPct val="90000"/>
        </a:lnSpc>
        <a:spcBef>
          <a:spcPts val="0"/>
        </a:spcBef>
        <a:buNone/>
        <a:defRPr sz="3300">
          <a:solidFill>
            <a:schemeClr val="tx1"/>
          </a:solidFill>
          <a:latin typeface="+mj-lt"/>
          <a:ea typeface="+mj-ea"/>
          <a:cs typeface="+mj-cs"/>
        </a:defRPr>
      </a:lvl1pPr>
    </p:titleStyle>
    <p:bodyStyle>
      <a:lvl1pPr marL="171450" indent="-171450" algn="l" defTabSz="685800">
        <a:lnSpc>
          <a:spcPct val="90000"/>
        </a:lnSpc>
        <a:spcBef>
          <a:spcPts val="749"/>
        </a:spcBef>
        <a:buFont typeface="Arial"/>
        <a:buChar char="•"/>
        <a:defRPr sz="2100">
          <a:solidFill>
            <a:schemeClr val="tx1"/>
          </a:solidFill>
          <a:latin typeface="+mn-lt"/>
          <a:ea typeface="+mn-ea"/>
          <a:cs typeface="+mn-cs"/>
        </a:defRPr>
      </a:lvl1pPr>
      <a:lvl2pPr marL="514350" indent="-171450" algn="l" defTabSz="685800">
        <a:lnSpc>
          <a:spcPct val="90000"/>
        </a:lnSpc>
        <a:spcBef>
          <a:spcPts val="374"/>
        </a:spcBef>
        <a:buFont typeface="Arial"/>
        <a:buChar char="•"/>
        <a:defRPr sz="1800">
          <a:solidFill>
            <a:schemeClr val="tx1"/>
          </a:solidFill>
          <a:latin typeface="+mn-lt"/>
          <a:ea typeface="+mn-ea"/>
          <a:cs typeface="+mn-cs"/>
        </a:defRPr>
      </a:lvl2pPr>
      <a:lvl3pPr marL="857250" indent="-171450" algn="l" defTabSz="685800">
        <a:lnSpc>
          <a:spcPct val="90000"/>
        </a:lnSpc>
        <a:spcBef>
          <a:spcPts val="374"/>
        </a:spcBef>
        <a:buFont typeface="Arial"/>
        <a:buChar char="•"/>
        <a:defRPr sz="1500">
          <a:solidFill>
            <a:schemeClr val="tx1"/>
          </a:solidFill>
          <a:latin typeface="+mn-lt"/>
          <a:ea typeface="+mn-ea"/>
          <a:cs typeface="+mn-cs"/>
        </a:defRPr>
      </a:lvl3pPr>
      <a:lvl4pPr marL="1200150" indent="-171450" algn="l" defTabSz="685800">
        <a:lnSpc>
          <a:spcPct val="90000"/>
        </a:lnSpc>
        <a:spcBef>
          <a:spcPts val="374"/>
        </a:spcBef>
        <a:buFont typeface="Arial"/>
        <a:buChar char="•"/>
        <a:defRPr sz="1350">
          <a:solidFill>
            <a:schemeClr val="tx1"/>
          </a:solidFill>
          <a:latin typeface="+mn-lt"/>
          <a:ea typeface="+mn-ea"/>
          <a:cs typeface="+mn-cs"/>
        </a:defRPr>
      </a:lvl4pPr>
      <a:lvl5pPr marL="1543050" indent="-171450" algn="l" defTabSz="685800">
        <a:lnSpc>
          <a:spcPct val="90000"/>
        </a:lnSpc>
        <a:spcBef>
          <a:spcPts val="374"/>
        </a:spcBef>
        <a:buFont typeface="Arial"/>
        <a:buChar char="•"/>
        <a:defRPr sz="1350">
          <a:solidFill>
            <a:schemeClr val="tx1"/>
          </a:solidFill>
          <a:latin typeface="+mn-lt"/>
          <a:ea typeface="+mn-ea"/>
          <a:cs typeface="+mn-cs"/>
        </a:defRPr>
      </a:lvl5pPr>
      <a:lvl6pPr marL="1885950" indent="-171450" algn="l" defTabSz="685800">
        <a:lnSpc>
          <a:spcPct val="90000"/>
        </a:lnSpc>
        <a:spcBef>
          <a:spcPts val="374"/>
        </a:spcBef>
        <a:buFont typeface="Arial"/>
        <a:buChar char="•"/>
        <a:defRPr sz="1350">
          <a:solidFill>
            <a:schemeClr val="tx1"/>
          </a:solidFill>
          <a:latin typeface="+mn-lt"/>
          <a:ea typeface="+mn-ea"/>
          <a:cs typeface="+mn-cs"/>
        </a:defRPr>
      </a:lvl6pPr>
      <a:lvl7pPr marL="2228850" indent="-171450" algn="l" defTabSz="685800">
        <a:lnSpc>
          <a:spcPct val="90000"/>
        </a:lnSpc>
        <a:spcBef>
          <a:spcPts val="374"/>
        </a:spcBef>
        <a:buFont typeface="Arial"/>
        <a:buChar char="•"/>
        <a:defRPr sz="1350">
          <a:solidFill>
            <a:schemeClr val="tx1"/>
          </a:solidFill>
          <a:latin typeface="+mn-lt"/>
          <a:ea typeface="+mn-ea"/>
          <a:cs typeface="+mn-cs"/>
        </a:defRPr>
      </a:lvl7pPr>
      <a:lvl8pPr marL="2571750" indent="-171450" algn="l" defTabSz="685800">
        <a:lnSpc>
          <a:spcPct val="90000"/>
        </a:lnSpc>
        <a:spcBef>
          <a:spcPts val="374"/>
        </a:spcBef>
        <a:buFont typeface="Arial"/>
        <a:buChar char="•"/>
        <a:defRPr sz="1350">
          <a:solidFill>
            <a:schemeClr val="tx1"/>
          </a:solidFill>
          <a:latin typeface="+mn-lt"/>
          <a:ea typeface="+mn-ea"/>
          <a:cs typeface="+mn-cs"/>
        </a:defRPr>
      </a:lvl8pPr>
      <a:lvl9pPr marL="2914650" indent="-171450" algn="l" defTabSz="685800">
        <a:lnSpc>
          <a:spcPct val="90000"/>
        </a:lnSpc>
        <a:spcBef>
          <a:spcPts val="374"/>
        </a:spcBef>
        <a:buFont typeface="Arial"/>
        <a:buChar char="•"/>
        <a:defRPr sz="1350">
          <a:solidFill>
            <a:schemeClr val="tx1"/>
          </a:solidFill>
          <a:latin typeface="+mn-lt"/>
          <a:ea typeface="+mn-ea"/>
          <a:cs typeface="+mn-cs"/>
        </a:defRPr>
      </a:lvl9pPr>
    </p:bodyStyle>
    <p:otherStyle>
      <a:defPPr>
        <a:defRPr/>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CodersCreative/natural-tts"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www.reichelt.de/ch/en/raspberry-pi-4-b-4x-1-5-ghz-4-gb-ram-wlan-bt-rasp-pi-4-b-4gb-p259920.html"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s://www.91mobiles.com/hub/galaxy-tab-s9-tab-s9-ultra-spotted-nbtc-certification-site/"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hyperlink" Target="https://apple.fandom.com/es/wiki/Siri"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media1.svg"/><Relationship Id="rId5" Type="http://schemas.openxmlformats.org/officeDocument/2006/relationships/hyperlink" Target="https://www.brandlogo.org/microsoft-copilot-logo/" TargetMode="Externa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4.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raspberrypi.com/products/raspberry-pi-5/" TargetMode="External"/><Relationship Id="rId4" Type="http://schemas.openxmlformats.org/officeDocument/2006/relationships/hyperlink" Target="https://radxa.com/products/rock5/5b/"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raspberrypi.com/products/raspberry-pi-touch-display/" TargetMode="External"/><Relationship Id="rId4" Type="http://schemas.openxmlformats.org/officeDocument/2006/relationships/hyperlink" Target="https://www.waveshare.com/wiki/7inch_DSI_LCD_(C)" TargetMode="External"/><Relationship Id="rId5" Type="http://schemas.openxmlformats.org/officeDocument/2006/relationships/hyperlink" Target="https://bttwiki.com/TFT43-DIP.html" TargetMode="Externa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pewresearch.org/short-reads/2022/01/13/share-of-those-65-and-older-who-are-tech-users-has-grown-in-the-past-decade/" TargetMode="External"/><Relationship Id="rId4" Type="http://schemas.openxmlformats.org/officeDocument/2006/relationships/chart" Target="../charts/chart1.xml" /></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24.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jp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waveshare.com/wiki/WM8960_Audio_HAT" TargetMode="External"/><Relationship Id="rId4" Type="http://schemas.openxmlformats.org/officeDocument/2006/relationships/hyperlink" Target="https://www.waveshare.com/wiki/Li-ion_Battery_HAT" TargetMode="External"/><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jpg"/><Relationship Id="rId8" Type="http://schemas.openxmlformats.org/officeDocument/2006/relationships/image" Target="../media/image38.jp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jpg"/><Relationship Id="rId4" Type="http://schemas.openxmlformats.org/officeDocument/2006/relationships/image" Target="../media/image40.jp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 Id="rId4" Type="http://schemas.openxmlformats.org/officeDocument/2006/relationships/image" Target="../media/image44.jp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jpg"/><Relationship Id="rId4" Type="http://schemas.openxmlformats.org/officeDocument/2006/relationships/image" Target="../media/image44.jpg"/><Relationship Id="rId5" Type="http://schemas.openxmlformats.org/officeDocument/2006/relationships/image" Target="../media/image45.jpg"/><Relationship Id="rId6" Type="http://schemas.openxmlformats.org/officeDocument/2006/relationships/image" Target="../media/image46.jp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jpg"/><Relationship Id="rId4" Type="http://schemas.openxmlformats.org/officeDocument/2006/relationships/image" Target="../media/image44.jpg"/><Relationship Id="rId5" Type="http://schemas.openxmlformats.org/officeDocument/2006/relationships/image" Target="../media/image46.jpg"/><Relationship Id="rId6" Type="http://schemas.openxmlformats.org/officeDocument/2006/relationships/image" Target="../media/image47.jp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jpg"/><Relationship Id="rId4" Type="http://schemas.openxmlformats.org/officeDocument/2006/relationships/image" Target="../media/image47.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ithub.com/CodersCreative/voice-assistant"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89" name="Google Shape;89;p1"/>
          <p:cNvSpPr txBox="1"/>
          <p:nvPr>
            <p:ph type="ctrTitle"/>
          </p:nvPr>
        </p:nvSpPr>
        <p:spPr bwMode="auto">
          <a:xfrm>
            <a:off x="1523999" y="1122362"/>
            <a:ext cx="9144000" cy="2387599"/>
          </a:xfrm>
          <a:prstGeom prst="rect">
            <a:avLst/>
          </a:prstGeom>
          <a:noFill/>
          <a:ln>
            <a:noFill/>
          </a:ln>
        </p:spPr>
        <p:txBody>
          <a:bodyPr spcFirstLastPara="1" wrap="square" lIns="91425" tIns="45700" rIns="91425" bIns="45700" anchor="b" anchorCtr="0">
            <a:normAutofit/>
          </a:bodyPr>
          <a:lstStyle/>
          <a:p>
            <a:pPr marL="0" lvl="0" indent="0" algn="ctr">
              <a:lnSpc>
                <a:spcPct val="90000"/>
              </a:lnSpc>
              <a:spcBef>
                <a:spcPts val="0"/>
              </a:spcBef>
              <a:spcAft>
                <a:spcPts val="0"/>
              </a:spcAft>
              <a:buClr>
                <a:schemeClr val="lt1"/>
              </a:buClr>
              <a:buSzPts val="9600"/>
              <a:buFont typeface="Poppins Black"/>
              <a:buNone/>
              <a:defRPr/>
            </a:pPr>
            <a:r>
              <a:rPr lang="en-US" sz="9600" b="0" u="sng">
                <a:solidFill>
                  <a:srgbClr val="89B4FA"/>
                </a:solidFill>
                <a:latin typeface="Poppins Black"/>
                <a:ea typeface="Poppins Black"/>
                <a:cs typeface="Poppins Black"/>
              </a:rPr>
              <a:t>S.A.D.E</a:t>
            </a:r>
            <a:endParaRPr sz="9600" b="0" u="sng">
              <a:solidFill>
                <a:srgbClr val="89B4FA"/>
              </a:solidFill>
              <a:latin typeface="Poppins Black"/>
              <a:ea typeface="Poppins Black"/>
              <a:cs typeface="Poppins Black"/>
            </a:endParaRPr>
          </a:p>
        </p:txBody>
      </p:sp>
      <p:sp>
        <p:nvSpPr>
          <p:cNvPr id="90" name="Google Shape;90;p1"/>
          <p:cNvSpPr txBox="1"/>
          <p:nvPr>
            <p:ph type="subTitle" idx="1"/>
          </p:nvPr>
        </p:nvSpPr>
        <p:spPr bwMode="auto">
          <a:xfrm>
            <a:off x="1523999" y="3602037"/>
            <a:ext cx="9144000" cy="1655762"/>
          </a:xfrm>
          <a:prstGeom prst="rect">
            <a:avLst/>
          </a:prstGeom>
          <a:noFill/>
          <a:ln>
            <a:noFill/>
          </a:ln>
        </p:spPr>
        <p:txBody>
          <a:bodyPr spcFirstLastPara="1" wrap="square" lIns="91425" tIns="45700" rIns="91425" bIns="45700" anchor="t" anchorCtr="0">
            <a:normAutofit/>
          </a:bodyPr>
          <a:lstStyle/>
          <a:p>
            <a:pPr marL="0" lvl="0" indent="0" algn="ctr">
              <a:lnSpc>
                <a:spcPct val="90000"/>
              </a:lnSpc>
              <a:spcBef>
                <a:spcPts val="0"/>
              </a:spcBef>
              <a:spcAft>
                <a:spcPts val="0"/>
              </a:spcAft>
              <a:buClr>
                <a:schemeClr val="lt1"/>
              </a:buClr>
              <a:buSzPts val="1800"/>
              <a:buNone/>
              <a:defRPr/>
            </a:pPr>
            <a:r>
              <a:rPr lang="en-US">
                <a:solidFill>
                  <a:srgbClr val="CDD6F4"/>
                </a:solidFill>
                <a:latin typeface="Poppins Medium"/>
                <a:ea typeface="Poppins Medium"/>
                <a:cs typeface="Poppins Medium"/>
              </a:rPr>
              <a:t>Smart Assistive Device for the Elderly</a:t>
            </a:r>
            <a:endParaRPr>
              <a:solidFill>
                <a:srgbClr val="CDD6F4"/>
              </a:solidFill>
              <a:latin typeface="Poppins Medium"/>
              <a:ea typeface="Poppins Medium"/>
              <a:cs typeface="Poppins Medium"/>
            </a:endParaRPr>
          </a:p>
          <a:p>
            <a:pPr marL="0" lvl="0" indent="0" algn="ctr">
              <a:lnSpc>
                <a:spcPct val="90000"/>
              </a:lnSpc>
              <a:spcBef>
                <a:spcPts val="749"/>
              </a:spcBef>
              <a:spcAft>
                <a:spcPts val="0"/>
              </a:spcAft>
              <a:buClr>
                <a:schemeClr val="lt1"/>
              </a:buClr>
              <a:buSzPts val="1000"/>
              <a:buNone/>
              <a:defRPr/>
            </a:pPr>
            <a:r>
              <a:rPr lang="en-US" sz="1000">
                <a:solidFill>
                  <a:srgbClr val="F38BA8"/>
                </a:solidFill>
                <a:latin typeface="Poppins Medium"/>
                <a:ea typeface="Poppins Medium"/>
                <a:cs typeface="Poppins Medium"/>
              </a:rPr>
              <a:t>By Taida Chinamo</a:t>
            </a:r>
            <a:endParaRPr sz="1000">
              <a:solidFill>
                <a:srgbClr val="F38BA8"/>
              </a:solidFill>
              <a:latin typeface="Poppins Medium"/>
              <a:ea typeface="Poppins Medium"/>
              <a:cs typeface="Poppins Medium"/>
            </a:endParaRPr>
          </a:p>
        </p:txBody>
      </p:sp>
      <p:pic>
        <p:nvPicPr>
          <p:cNvPr id="196782753" name=""/>
          <p:cNvPicPr>
            <a:picLocks noChangeAspect="1"/>
          </p:cNvPicPr>
          <p:nvPr/>
        </p:nvPicPr>
        <p:blipFill>
          <a:blip r:embed="rId3"/>
          <a:srcRect l="0" t="32511" r="6801" b="32390"/>
          <a:stretch/>
        </p:blipFill>
        <p:spPr bwMode="auto">
          <a:xfrm flipH="0" flipV="0">
            <a:off x="4476028" y="4191339"/>
            <a:ext cx="3239936" cy="12201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17" name="Google Shape;117;p5"/>
          <p:cNvSpPr txBox="1"/>
          <p:nvPr>
            <p:ph type="title"/>
          </p:nvPr>
        </p:nvSpPr>
        <p:spPr bwMode="auto">
          <a:xfrm>
            <a:off x="838198" y="365125"/>
            <a:ext cx="10515600" cy="1325562"/>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Speech To Text</a:t>
            </a:r>
            <a:endParaRPr sz="4800">
              <a:solidFill>
                <a:srgbClr val="89B4FA"/>
              </a:solidFill>
              <a:latin typeface="Poppins Black"/>
              <a:ea typeface="Poppins Black"/>
              <a:cs typeface="Poppins Black"/>
            </a:endParaRPr>
          </a:p>
        </p:txBody>
      </p:sp>
      <p:sp>
        <p:nvSpPr>
          <p:cNvPr id="118" name="Google Shape;118;p5"/>
          <p:cNvSpPr txBox="1"/>
          <p:nvPr>
            <p:ph type="body" idx="1"/>
          </p:nvPr>
        </p:nvSpPr>
        <p:spPr bwMode="auto">
          <a:xfrm>
            <a:off x="838198" y="1825625"/>
            <a:ext cx="5525620" cy="4351338"/>
          </a:xfrm>
          <a:prstGeom prst="rect">
            <a:avLst/>
          </a:prstGeom>
          <a:noFill/>
          <a:ln>
            <a:noFill/>
          </a:ln>
        </p:spPr>
        <p:txBody>
          <a:bodyPr spcFirstLastPara="1" wrap="square" lIns="91425" tIns="45700" rIns="91425" bIns="45700" anchor="ctr" anchorCtr="0">
            <a:normAutofit/>
          </a:bodyPr>
          <a:lstStyle/>
          <a:p>
            <a:pPr marL="171450" lvl="0" indent="-171450" algn="l">
              <a:lnSpc>
                <a:spcPct val="90000"/>
              </a:lnSpc>
              <a:spcBef>
                <a:spcPts val="0"/>
              </a:spcBef>
              <a:spcAft>
                <a:spcPts val="0"/>
              </a:spcAft>
              <a:buClr>
                <a:schemeClr val="lt1"/>
              </a:buClr>
              <a:buSzPts val="1800"/>
              <a:buChar char="•"/>
              <a:defRPr/>
            </a:pPr>
            <a:r>
              <a:rPr lang="en-US" sz="1800">
                <a:solidFill>
                  <a:srgbClr val="CDD6F4"/>
                </a:solidFill>
                <a:latin typeface="Poppins Medium"/>
                <a:ea typeface="Poppins Medium"/>
                <a:cs typeface="Poppins Medium"/>
              </a:rPr>
              <a:t>The speech to text module is meant to collect the users voice input using a microphone and then save it as a </a:t>
            </a:r>
            <a:r>
              <a:rPr lang="en-US" sz="1800">
                <a:solidFill>
                  <a:srgbClr val="CDD6F4"/>
                </a:solidFill>
                <a:latin typeface="Comic Sans MS"/>
                <a:ea typeface="Comic Sans MS"/>
                <a:cs typeface="Comic Sans MS"/>
              </a:rPr>
              <a:t>.wav</a:t>
            </a:r>
            <a:r>
              <a:rPr lang="en-US" sz="1800">
                <a:solidFill>
                  <a:srgbClr val="CDD6F4"/>
                </a:solidFill>
                <a:latin typeface="Poppins Medium"/>
                <a:ea typeface="Poppins Medium"/>
                <a:cs typeface="Poppins Medium"/>
              </a:rPr>
              <a:t> file (a type of audio format that provides high quality uncompressed audio)</a:t>
            </a:r>
            <a:endParaRPr sz="1800">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ts val="1800"/>
              <a:buChar char="•"/>
              <a:defRPr/>
            </a:pPr>
            <a:r>
              <a:rPr lang="en-US" sz="1800">
                <a:solidFill>
                  <a:srgbClr val="CDD6F4"/>
                </a:solidFill>
                <a:latin typeface="Poppins Medium"/>
                <a:ea typeface="Poppins Medium"/>
                <a:cs typeface="Poppins Medium"/>
              </a:rPr>
              <a:t>It then uses a speech to text AI to convert the </a:t>
            </a:r>
            <a:r>
              <a:rPr lang="en-US" sz="1800">
                <a:solidFill>
                  <a:srgbClr val="CDD6F4"/>
                </a:solidFill>
                <a:latin typeface="Comic Sans MS"/>
                <a:ea typeface="Comic Sans MS"/>
                <a:cs typeface="Comic Sans MS"/>
              </a:rPr>
              <a:t>.wav</a:t>
            </a:r>
            <a:r>
              <a:rPr lang="en-US" sz="1800">
                <a:solidFill>
                  <a:srgbClr val="CDD6F4"/>
                </a:solidFill>
                <a:latin typeface="Poppins Medium"/>
                <a:ea typeface="Poppins Medium"/>
                <a:cs typeface="Poppins Medium"/>
              </a:rPr>
              <a:t> file to a string.</a:t>
            </a:r>
            <a:endParaRPr sz="1800">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ts val="1800"/>
              <a:buChar char="•"/>
              <a:defRPr/>
            </a:pPr>
            <a:r>
              <a:rPr lang="en-US" sz="1800">
                <a:solidFill>
                  <a:srgbClr val="CDD6F4"/>
                </a:solidFill>
                <a:latin typeface="Poppins Medium"/>
                <a:ea typeface="Poppins Medium"/>
                <a:cs typeface="Poppins Medium"/>
              </a:rPr>
              <a:t>The string (text) is then sent to the chat-bot or the wake word module depending on the voice assistant’s current state.</a:t>
            </a:r>
            <a:endParaRPr sz="1800">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ts val="1800"/>
              <a:buChar char="•"/>
              <a:defRPr/>
            </a:pPr>
            <a:r>
              <a:rPr lang="en-US" sz="1800">
                <a:solidFill>
                  <a:srgbClr val="CDD6F4"/>
                </a:solidFill>
                <a:latin typeface="Poppins Medium"/>
                <a:ea typeface="Poppins Medium"/>
                <a:cs typeface="Poppins Medium"/>
              </a:rPr>
              <a:t>The speech to </a:t>
            </a:r>
            <a:r>
              <a:rPr lang="en-US" sz="1800" b="0" i="0" u="none" strike="noStrike" cap="none" spc="0">
                <a:solidFill>
                  <a:srgbClr val="CDD6F4"/>
                </a:solidFill>
                <a:latin typeface="Poppins Medium"/>
                <a:ea typeface="Poppins Medium"/>
                <a:cs typeface="Poppins Medium"/>
              </a:rPr>
              <a:t>text</a:t>
            </a:r>
            <a:r>
              <a:rPr lang="en-US" sz="1800">
                <a:solidFill>
                  <a:srgbClr val="CDD6F4"/>
                </a:solidFill>
                <a:latin typeface="Poppins Medium"/>
                <a:ea typeface="Poppins Medium"/>
                <a:cs typeface="Poppins Medium"/>
              </a:rPr>
              <a:t> AI that SADE will use is Open-AI’s Whisper AI that is open-source under the MIT license.</a:t>
            </a:r>
            <a:endParaRPr>
              <a:solidFill>
                <a:srgbClr val="CDD6F4"/>
              </a:solidFill>
              <a:latin typeface="Poppins Medium"/>
              <a:ea typeface="Poppins Medium"/>
              <a:cs typeface="Poppins Medium"/>
            </a:endParaRPr>
          </a:p>
        </p:txBody>
      </p:sp>
      <p:sp>
        <p:nvSpPr>
          <p:cNvPr id="119" name="Google Shape;119;p5"/>
          <p:cNvSpPr txBox="1"/>
          <p:nvPr/>
        </p:nvSpPr>
        <p:spPr bwMode="auto">
          <a:xfrm>
            <a:off x="6684491" y="1760853"/>
            <a:ext cx="4966362" cy="4480879"/>
          </a:xfrm>
          <a:prstGeom prst="rect">
            <a:avLst/>
          </a:prstGeom>
          <a:solidFill>
            <a:srgbClr val="CDD6F4"/>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a:defRPr/>
            </a:pPr>
            <a:r>
              <a:rPr sz="800" b="0" i="0" u="none">
                <a:solidFill>
                  <a:srgbClr val="000088"/>
                </a:solidFill>
                <a:latin typeface="Arial"/>
                <a:ea typeface="Arial"/>
                <a:cs typeface="Arial"/>
              </a:rPr>
              <a:t>pub</a:t>
            </a:r>
            <a:r>
              <a:rPr sz="800" b="0" i="0" u="none">
                <a:solidFill>
                  <a:srgbClr val="000000"/>
                </a:solidFill>
                <a:latin typeface="Arial"/>
                <a:ea typeface="Arial"/>
                <a:cs typeface="Arial"/>
              </a:rPr>
              <a:t> </a:t>
            </a:r>
            <a:r>
              <a:rPr sz="800" b="0" i="0" u="none">
                <a:solidFill>
                  <a:srgbClr val="000088"/>
                </a:solidFill>
                <a:latin typeface="Arial"/>
                <a:ea typeface="Arial"/>
                <a:cs typeface="Arial"/>
              </a:rPr>
              <a:t>fn</a:t>
            </a:r>
            <a:r>
              <a:rPr sz="800" b="0" i="0" u="none">
                <a:solidFill>
                  <a:srgbClr val="000000"/>
                </a:solidFill>
                <a:latin typeface="Arial"/>
                <a:ea typeface="Arial"/>
                <a:cs typeface="Arial"/>
              </a:rPr>
              <a:t> </a:t>
            </a:r>
            <a:r>
              <a:rPr sz="800" b="0" i="0" u="none">
                <a:solidFill>
                  <a:srgbClr val="660066"/>
                </a:solidFill>
                <a:latin typeface="Arial"/>
                <a:ea typeface="Arial"/>
                <a:cs typeface="Arial"/>
              </a:rPr>
              <a:t>record</a:t>
            </a:r>
            <a:r>
              <a:rPr sz="800" b="0" i="0" u="none">
                <a:solidFill>
                  <a:srgbClr val="000000"/>
                </a:solidFill>
                <a:latin typeface="Arial"/>
                <a:ea typeface="Arial"/>
                <a:cs typeface="Arial"/>
              </a:rPr>
              <a:t>(max_seconds : </a:t>
            </a:r>
            <a:r>
              <a:rPr sz="800" b="0" i="0" u="none">
                <a:solidFill>
                  <a:srgbClr val="660066"/>
                </a:solidFill>
                <a:latin typeface="Arial"/>
                <a:ea typeface="Arial"/>
                <a:cs typeface="Arial"/>
              </a:rPr>
              <a:t>Option</a:t>
            </a:r>
            <a:r>
              <a:rPr sz="800" b="0" i="0" u="none">
                <a:solidFill>
                  <a:srgbClr val="000000"/>
                </a:solidFill>
                <a:latin typeface="Arial"/>
                <a:ea typeface="Arial"/>
                <a:cs typeface="Arial"/>
              </a:rPr>
              <a:t>&lt;</a:t>
            </a:r>
            <a:r>
              <a:rPr sz="800" b="0" i="0" u="none">
                <a:solidFill>
                  <a:srgbClr val="660066"/>
                </a:solidFill>
                <a:latin typeface="Arial"/>
                <a:ea typeface="Arial"/>
                <a:cs typeface="Arial"/>
              </a:rPr>
              <a:t>i32</a:t>
            </a:r>
            <a:r>
              <a:rPr sz="800" b="0" i="0" u="none">
                <a:solidFill>
                  <a:srgbClr val="000000"/>
                </a:solidFill>
                <a:latin typeface="Arial"/>
                <a:ea typeface="Arial"/>
                <a:cs typeface="Arial"/>
              </a:rPr>
              <a:t>&gt;, timeout : </a:t>
            </a:r>
            <a:r>
              <a:rPr sz="800" b="0" i="0" u="none">
                <a:solidFill>
                  <a:srgbClr val="660066"/>
                </a:solidFill>
                <a:latin typeface="Arial"/>
                <a:ea typeface="Arial"/>
                <a:cs typeface="Arial"/>
              </a:rPr>
              <a:t>f32</a:t>
            </a:r>
            <a:r>
              <a:rPr sz="800" b="0" i="0" u="none">
                <a:solidFill>
                  <a:srgbClr val="000000"/>
                </a:solidFill>
                <a:latin typeface="Arial"/>
                <a:ea typeface="Arial"/>
                <a:cs typeface="Arial"/>
              </a:rPr>
              <a:t>, path : &amp;amp;amp;</a:t>
            </a:r>
            <a:r>
              <a:rPr sz="800" b="0" i="0" u="none">
                <a:solidFill>
                  <a:srgbClr val="660066"/>
                </a:solidFill>
                <a:latin typeface="Arial"/>
                <a:ea typeface="Arial"/>
                <a:cs typeface="Arial"/>
              </a:rPr>
              <a:t>str</a:t>
            </a:r>
            <a:r>
              <a:rPr sz="800" b="0" i="0" u="none">
                <a:solidFill>
                  <a:srgbClr val="000000"/>
                </a:solidFill>
                <a:latin typeface="Arial"/>
                <a:ea typeface="Arial"/>
                <a:cs typeface="Arial"/>
              </a:rPr>
              <a:t>, silence : </a:t>
            </a:r>
            <a:r>
              <a:rPr sz="800" b="0" i="0" u="none">
                <a:solidFill>
                  <a:srgbClr val="660066"/>
                </a:solidFill>
                <a:latin typeface="Arial"/>
                <a:ea typeface="Arial"/>
                <a:cs typeface="Arial"/>
              </a:rPr>
              <a:t>i32</a:t>
            </a:r>
            <a:r>
              <a:rPr sz="800" b="0" i="0" u="none">
                <a:solidFill>
                  <a:srgbClr val="000000"/>
                </a:solidFill>
                <a:latin typeface="Arial"/>
                <a:ea typeface="Arial"/>
                <a:cs typeface="Arial"/>
              </a:rPr>
              <a:t>, channels : </a:t>
            </a:r>
            <a:r>
              <a:rPr sz="800" b="0" i="0" u="none">
                <a:solidFill>
                  <a:srgbClr val="660066"/>
                </a:solidFill>
                <a:latin typeface="Arial"/>
                <a:ea typeface="Arial"/>
                <a:cs typeface="Arial"/>
              </a:rPr>
              <a:t>u16</a:t>
            </a:r>
            <a:r>
              <a:rPr sz="800" b="0" i="0" u="none">
                <a:solidFill>
                  <a:srgbClr val="000000"/>
                </a:solidFill>
                <a:latin typeface="Arial"/>
                <a:ea typeface="Arial"/>
                <a:cs typeface="Arial"/>
              </a:rPr>
              <a:t>, sample_rate : </a:t>
            </a:r>
            <a:r>
              <a:rPr sz="800" b="0" i="0" u="none">
                <a:solidFill>
                  <a:srgbClr val="660066"/>
                </a:solidFill>
                <a:latin typeface="Arial"/>
                <a:ea typeface="Arial"/>
                <a:cs typeface="Arial"/>
              </a:rPr>
              <a:t>u32</a:t>
            </a:r>
            <a:r>
              <a:rPr sz="800" b="0" i="0" u="none">
                <a:solidFill>
                  <a:srgbClr val="000000"/>
                </a:solidFill>
                <a:latin typeface="Arial"/>
                <a:ea typeface="Arial"/>
                <a:cs typeface="Arial"/>
              </a:rPr>
              <a:t>, wake_word : </a:t>
            </a:r>
            <a:r>
              <a:rPr sz="800" b="0" i="0" u="none">
                <a:solidFill>
                  <a:srgbClr val="660066"/>
                </a:solidFill>
                <a:latin typeface="Arial"/>
                <a:ea typeface="Arial"/>
                <a:cs typeface="Arial"/>
              </a:rPr>
              <a:t>bool</a:t>
            </a:r>
            <a:r>
              <a:rPr sz="800" b="0" i="0" u="none">
                <a:solidFill>
                  <a:srgbClr val="000000"/>
                </a:solidFill>
                <a:latin typeface="Arial"/>
                <a:ea typeface="Arial"/>
                <a:cs typeface="Arial"/>
              </a:rPr>
              <a:t>) </a:t>
            </a:r>
            <a:r>
              <a:rPr sz="800" b="0" i="0" u="none">
                <a:solidFill>
                  <a:srgbClr val="000000"/>
                </a:solidFill>
                <a:latin typeface="Arial"/>
                <a:ea typeface="Arial"/>
                <a:cs typeface="Arial"/>
              </a:rPr>
              <a:t>-&gt;</a:t>
            </a:r>
            <a:r>
              <a:rPr sz="800" b="0" i="0" u="none">
                <a:solidFill>
                  <a:srgbClr val="000000"/>
                </a:solidFill>
                <a:latin typeface="Arial"/>
                <a:ea typeface="Arial"/>
                <a:cs typeface="Arial"/>
              </a:rPr>
              <a:t> </a:t>
            </a:r>
            <a:r>
              <a:rPr sz="800" b="0" i="0" u="none">
                <a:solidFill>
                  <a:srgbClr val="660066"/>
                </a:solidFill>
                <a:latin typeface="Arial"/>
                <a:ea typeface="Arial"/>
                <a:cs typeface="Arial"/>
              </a:rPr>
              <a:t>Result</a:t>
            </a:r>
            <a:r>
              <a:rPr sz="800" b="0" i="0" u="none">
                <a:solidFill>
                  <a:srgbClr val="000000"/>
                </a:solidFill>
                <a:latin typeface="Arial"/>
                <a:ea typeface="Arial"/>
                <a:cs typeface="Arial"/>
              </a:rPr>
              <a:t>&lt;</a:t>
            </a:r>
            <a:r>
              <a:rPr sz="800" b="0" i="0" u="none">
                <a:solidFill>
                  <a:srgbClr val="660066"/>
                </a:solidFill>
                <a:latin typeface="Arial"/>
                <a:ea typeface="Arial"/>
                <a:cs typeface="Arial"/>
              </a:rPr>
              <a:t>bool</a:t>
            </a:r>
            <a:r>
              <a:rPr sz="800" b="0" i="0" u="none">
                <a:solidFill>
                  <a:srgbClr val="000000"/>
                </a:solidFill>
                <a:latin typeface="Arial"/>
                <a:ea typeface="Arial"/>
                <a:cs typeface="Arial"/>
              </a:rPr>
              <a:t>, </a:t>
            </a:r>
            <a:r>
              <a:rPr sz="800" b="0" i="0" u="none">
                <a:solidFill>
                  <a:srgbClr val="660066"/>
                </a:solidFill>
                <a:latin typeface="Arial"/>
                <a:ea typeface="Arial"/>
                <a:cs typeface="Arial"/>
              </a:rPr>
              <a:t>Box</a:t>
            </a:r>
            <a:r>
              <a:rPr sz="800" b="0" i="0" u="none">
                <a:solidFill>
                  <a:srgbClr val="000000"/>
                </a:solidFill>
                <a:latin typeface="Arial"/>
                <a:ea typeface="Arial"/>
                <a:cs typeface="Arial"/>
              </a:rPr>
              <a:t>&lt;</a:t>
            </a:r>
            <a:r>
              <a:rPr sz="800" b="0" i="0" u="none">
                <a:solidFill>
                  <a:srgbClr val="000088"/>
                </a:solidFill>
                <a:latin typeface="Arial"/>
                <a:ea typeface="Arial"/>
                <a:cs typeface="Arial"/>
              </a:rPr>
              <a:t>dyn</a:t>
            </a:r>
            <a:r>
              <a:rPr sz="800" b="0" i="0" u="none">
                <a:solidFill>
                  <a:srgbClr val="000000"/>
                </a:solidFill>
                <a:latin typeface="Arial"/>
                <a:ea typeface="Arial"/>
                <a:cs typeface="Arial"/>
              </a:rPr>
              <a:t> Error&gt;&gt; {</a:t>
            </a:r>
            <a:endParaRPr sz="800"/>
          </a:p>
          <a:p>
            <a:pPr>
              <a:defRPr/>
            </a:pPr>
            <a:r>
              <a:rPr sz="800" b="0" i="0" u="none">
                <a:solidFill>
                  <a:srgbClr val="000000"/>
                </a:solidFill>
                <a:latin typeface="Arial"/>
                <a:ea typeface="Arial"/>
                <a:cs typeface="Arial"/>
              </a:rPr>
              <a:t>    ...    </a:t>
            </a:r>
            <a:endParaRPr sz="800"/>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stream</a:t>
            </a:r>
            <a:r>
              <a:rPr sz="800" b="0" i="0" u="none">
                <a:solidFill>
                  <a:srgbClr val="000000"/>
                </a:solidFill>
                <a:latin typeface="Arial"/>
                <a:ea typeface="Arial"/>
                <a:cs typeface="Arial"/>
              </a:rPr>
              <a:t> = device.</a:t>
            </a:r>
            <a:r>
              <a:rPr sz="800" b="0" i="0" u="none">
                <a:solidFill>
                  <a:srgbClr val="660066"/>
                </a:solidFill>
                <a:latin typeface="Arial"/>
                <a:ea typeface="Arial"/>
                <a:cs typeface="Arial"/>
              </a:rPr>
              <a:t>build_input_stream</a:t>
            </a: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        &amp;amp;amp;stream_config.</a:t>
            </a:r>
            <a:r>
              <a:rPr sz="800" b="0" i="0" u="none">
                <a:solidFill>
                  <a:srgbClr val="660066"/>
                </a:solidFill>
                <a:latin typeface="Arial"/>
                <a:ea typeface="Arial"/>
                <a:cs typeface="Arial"/>
              </a:rPr>
              <a:t>into</a:t>
            </a: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move</a:t>
            </a:r>
            <a:r>
              <a:rPr sz="800" b="0" i="0" u="none">
                <a:solidFill>
                  <a:srgbClr val="000000"/>
                </a:solidFill>
                <a:latin typeface="Arial"/>
                <a:ea typeface="Arial"/>
                <a:cs typeface="Arial"/>
              </a:rPr>
              <a:t> |data: &amp;amp;amp;[</a:t>
            </a:r>
            <a:r>
              <a:rPr sz="800" b="0" i="0" u="none">
                <a:solidFill>
                  <a:srgbClr val="660066"/>
                </a:solidFill>
                <a:latin typeface="Arial"/>
                <a:ea typeface="Arial"/>
                <a:cs typeface="Arial"/>
              </a:rPr>
              <a:t>f32</a:t>
            </a:r>
            <a:r>
              <a:rPr sz="800" b="0" i="0" u="none">
                <a:solidFill>
                  <a:srgbClr val="000000"/>
                </a:solidFill>
                <a:latin typeface="Arial"/>
                <a:ea typeface="Arial"/>
                <a:cs typeface="Arial"/>
              </a:rPr>
              <a:t>], _: &amp;amp;amp;_| {</a:t>
            </a:r>
            <a:endParaRPr sz="800"/>
          </a:p>
          <a:p>
            <a:pPr>
              <a:defRPr/>
            </a:pPr>
            <a:r>
              <a:rPr sz="800" b="0" i="0" u="none">
                <a:solidFill>
                  <a:srgbClr val="000000"/>
                </a:solidFill>
                <a:latin typeface="Arial"/>
                <a:ea typeface="Arial"/>
                <a:cs typeface="Arial"/>
              </a:rPr>
              <a:t>            sound_sender.</a:t>
            </a:r>
            <a:r>
              <a:rPr sz="800" b="0" i="0" u="none">
                <a:solidFill>
                  <a:srgbClr val="660066"/>
                </a:solidFill>
                <a:latin typeface="Arial"/>
                <a:ea typeface="Arial"/>
                <a:cs typeface="Arial"/>
              </a:rPr>
              <a:t>send</a:t>
            </a:r>
            <a:r>
              <a:rPr sz="800" b="0" i="0" u="none">
                <a:solidFill>
                  <a:srgbClr val="000000"/>
                </a:solidFill>
                <a:latin typeface="Arial"/>
                <a:ea typeface="Arial"/>
                <a:cs typeface="Arial"/>
              </a:rPr>
              <a:t>(data.</a:t>
            </a:r>
            <a:r>
              <a:rPr sz="800" b="0" i="0" u="none">
                <a:solidFill>
                  <a:srgbClr val="660066"/>
                </a:solidFill>
                <a:latin typeface="Arial"/>
                <a:ea typeface="Arial"/>
                <a:cs typeface="Arial"/>
              </a:rPr>
              <a:t>to_owned</a:t>
            </a: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            write_input_data::&lt;</a:t>
            </a:r>
            <a:r>
              <a:rPr sz="800" b="0" i="0" u="none">
                <a:solidFill>
                  <a:srgbClr val="660066"/>
                </a:solidFill>
                <a:latin typeface="Arial"/>
                <a:ea typeface="Arial"/>
                <a:cs typeface="Arial"/>
              </a:rPr>
              <a:t>f32</a:t>
            </a:r>
            <a:r>
              <a:rPr sz="800" b="0" i="0" u="none">
                <a:solidFill>
                  <a:srgbClr val="000000"/>
                </a:solidFill>
                <a:latin typeface="Arial"/>
                <a:ea typeface="Arial"/>
                <a:cs typeface="Arial"/>
              </a:rPr>
              <a:t>, </a:t>
            </a:r>
            <a:r>
              <a:rPr sz="800" b="0" i="0" u="none">
                <a:solidFill>
                  <a:srgbClr val="660066"/>
                </a:solidFill>
                <a:latin typeface="Arial"/>
                <a:ea typeface="Arial"/>
                <a:cs typeface="Arial"/>
              </a:rPr>
              <a:t>f32</a:t>
            </a:r>
            <a:r>
              <a:rPr sz="800" b="0" i="0" u="none">
                <a:solidFill>
                  <a:srgbClr val="000000"/>
                </a:solidFill>
                <a:latin typeface="Arial"/>
                <a:ea typeface="Arial"/>
                <a:cs typeface="Arial"/>
              </a:rPr>
              <a:t>&gt;(data, &amp;amp;amp;writer_2)</a:t>
            </a:r>
            <a:endParaRPr sz="800"/>
          </a:p>
          <a:p>
            <a:pPr>
              <a:defRPr/>
            </a:pPr>
            <a:r>
              <a:rPr sz="800" b="0" i="0" u="none">
                <a:solidFill>
                  <a:srgbClr val="000000"/>
                </a:solidFill>
                <a:latin typeface="Arial"/>
                <a:ea typeface="Arial"/>
                <a:cs typeface="Arial"/>
              </a:rPr>
              <a:t>        },</a:t>
            </a:r>
            <a:endParaRPr sz="800"/>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move</a:t>
            </a:r>
            <a:r>
              <a:rPr sz="800" b="0" i="0" u="none">
                <a:solidFill>
                  <a:srgbClr val="000000"/>
                </a:solidFill>
                <a:latin typeface="Arial"/>
                <a:ea typeface="Arial"/>
                <a:cs typeface="Arial"/>
              </a:rPr>
              <a:t> |_| {},</a:t>
            </a:r>
            <a:endParaRPr sz="800"/>
          </a:p>
          <a:p>
            <a:pPr>
              <a:defRPr/>
            </a:pPr>
            <a:r>
              <a:rPr sz="800" b="0" i="0" u="none">
                <a:solidFill>
                  <a:srgbClr val="000000"/>
                </a:solidFill>
                <a:latin typeface="Arial"/>
                <a:ea typeface="Arial"/>
                <a:cs typeface="Arial"/>
              </a:rPr>
              <a:t>        </a:t>
            </a:r>
            <a:r>
              <a:rPr sz="800" b="0" i="0" u="none">
                <a:solidFill>
                  <a:srgbClr val="006666"/>
                </a:solidFill>
                <a:latin typeface="Arial"/>
                <a:ea typeface="Arial"/>
                <a:cs typeface="Arial"/>
              </a:rPr>
              <a:t>None</a:t>
            </a: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    )?;</a:t>
            </a:r>
            <a:endParaRPr sz="800"/>
          </a:p>
          <a:p>
            <a:pPr>
              <a:defRPr/>
            </a:pPr>
            <a:r>
              <a:rPr sz="800" b="0" i="0" u="none">
                <a:solidFill>
                  <a:srgbClr val="000000"/>
                </a:solidFill>
                <a:latin typeface="Arial"/>
                <a:ea typeface="Arial"/>
                <a:cs typeface="Arial"/>
              </a:rPr>
              <a:t> </a:t>
            </a:r>
            <a:endParaRPr sz="800"/>
          </a:p>
          <a:p>
            <a:pPr>
              <a:defRPr/>
            </a:pPr>
            <a:r>
              <a:rPr sz="800" b="0" i="0" u="none">
                <a:solidFill>
                  <a:srgbClr val="000000"/>
                </a:solidFill>
                <a:latin typeface="Arial"/>
                <a:ea typeface="Arial"/>
                <a:cs typeface="Arial"/>
              </a:rPr>
              <a:t>    stream.</a:t>
            </a:r>
            <a:r>
              <a:rPr sz="800" b="0" i="0" u="none">
                <a:solidFill>
                  <a:srgbClr val="660066"/>
                </a:solidFill>
                <a:latin typeface="Arial"/>
                <a:ea typeface="Arial"/>
                <a:cs typeface="Arial"/>
              </a:rPr>
              <a:t>play</a:t>
            </a: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    </a:t>
            </a:r>
            <a:endParaRPr sz="800"/>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found</a:t>
            </a:r>
            <a:r>
              <a:rPr sz="800" b="0" i="0" u="none">
                <a:solidFill>
                  <a:srgbClr val="000000"/>
                </a:solidFill>
                <a:latin typeface="Arial"/>
                <a:ea typeface="Arial"/>
                <a:cs typeface="Arial"/>
              </a:rPr>
              <a:t> = </a:t>
            </a:r>
            <a:r>
              <a:rPr sz="800" b="0" i="0" u="none">
                <a:solidFill>
                  <a:srgbClr val="660066"/>
                </a:solidFill>
                <a:latin typeface="Arial"/>
                <a:ea typeface="Arial"/>
                <a:cs typeface="Arial"/>
              </a:rPr>
              <a:t>start</a:t>
            </a: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        &amp;amp;amp;sound_receiver,</a:t>
            </a:r>
            <a:endParaRPr sz="800"/>
          </a:p>
          <a:p>
            <a:pPr>
              <a:defRPr/>
            </a:pPr>
            <a:r>
              <a:rPr sz="800" b="0" i="0" u="none">
                <a:solidFill>
                  <a:srgbClr val="000000"/>
                </a:solidFill>
                <a:latin typeface="Arial"/>
                <a:ea typeface="Arial"/>
                <a:cs typeface="Arial"/>
              </a:rPr>
              <a:t>        silence,</a:t>
            </a:r>
            <a:endParaRPr sz="800"/>
          </a:p>
          <a:p>
            <a:pPr>
              <a:defRPr/>
            </a:pPr>
            <a:r>
              <a:rPr sz="800" b="0" i="0" u="none">
                <a:solidFill>
                  <a:srgbClr val="000000"/>
                </a:solidFill>
                <a:latin typeface="Arial"/>
                <a:ea typeface="Arial"/>
                <a:cs typeface="Arial"/>
              </a:rPr>
              <a:t>        timeout,</a:t>
            </a:r>
            <a:endParaRPr sz="800"/>
          </a:p>
          <a:p>
            <a:pPr>
              <a:defRPr/>
            </a:pPr>
            <a:r>
              <a:rPr sz="800" b="0" i="0" u="none">
                <a:solidFill>
                  <a:srgbClr val="000000"/>
                </a:solidFill>
                <a:latin typeface="Arial"/>
                <a:ea typeface="Arial"/>
                <a:cs typeface="Arial"/>
              </a:rPr>
              <a:t>        max_seconds,</a:t>
            </a:r>
            <a:endParaRPr sz="800"/>
          </a:p>
          <a:p>
            <a:pPr>
              <a:defRPr/>
            </a:pPr>
            <a:r>
              <a:rPr sz="800" b="0" i="0" u="none">
                <a:solidFill>
                  <a:srgbClr val="000000"/>
                </a:solidFill>
                <a:latin typeface="Arial"/>
                <a:ea typeface="Arial"/>
                <a:cs typeface="Arial"/>
              </a:rPr>
              <a:t>        &amp;amp;amp;</a:t>
            </a:r>
            <a:r>
              <a:rPr sz="800" b="0" i="0" u="none">
                <a:solidFill>
                  <a:srgbClr val="000088"/>
                </a:solidFill>
                <a:latin typeface="Arial"/>
                <a:ea typeface="Arial"/>
                <a:cs typeface="Arial"/>
              </a:rPr>
              <a:t>mut</a:t>
            </a:r>
            <a:r>
              <a:rPr sz="800" b="0" i="0" u="none">
                <a:solidFill>
                  <a:srgbClr val="000000"/>
                </a:solidFill>
                <a:latin typeface="Arial"/>
                <a:ea typeface="Arial"/>
                <a:cs typeface="Arial"/>
              </a:rPr>
              <a:t> rustpotter,</a:t>
            </a:r>
            <a:endParaRPr sz="800"/>
          </a:p>
          <a:p>
            <a:pPr>
              <a:defRPr/>
            </a:pPr>
            <a:r>
              <a:rPr sz="800" b="0" i="0" u="none">
                <a:solidFill>
                  <a:srgbClr val="000000"/>
                </a:solidFill>
                <a:latin typeface="Arial"/>
                <a:ea typeface="Arial"/>
                <a:cs typeface="Arial"/>
              </a:rPr>
              <a:t>        wake_word</a:t>
            </a:r>
            <a:endParaRPr sz="800"/>
          </a:p>
          <a:p>
            <a:pPr>
              <a:defRPr/>
            </a:pPr>
            <a:r>
              <a:rPr sz="800" b="0" i="0" u="none">
                <a:solidFill>
                  <a:srgbClr val="000000"/>
                </a:solidFill>
                <a:latin typeface="Arial"/>
                <a:ea typeface="Arial"/>
                <a:cs typeface="Arial"/>
              </a:rPr>
              <a:t>    )?;</a:t>
            </a:r>
            <a:endParaRPr sz="800"/>
          </a:p>
          <a:p>
            <a:pPr>
              <a:defRPr/>
            </a:pPr>
            <a:r>
              <a:rPr sz="800" b="0" i="0" u="none">
                <a:solidFill>
                  <a:srgbClr val="000000"/>
                </a:solidFill>
                <a:latin typeface="Arial"/>
                <a:ea typeface="Arial"/>
                <a:cs typeface="Arial"/>
              </a:rPr>
              <a:t>    ...</a:t>
            </a:r>
            <a:endParaRPr sz="800"/>
          </a:p>
          <a:p>
            <a:pPr>
              <a:defRPr/>
            </a:pP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 </a:t>
            </a:r>
            <a:endParaRPr sz="800"/>
          </a:p>
          <a:p>
            <a:pPr>
              <a:defRPr/>
            </a:pPr>
            <a:r>
              <a:rPr sz="800" b="0" i="0" u="none">
                <a:solidFill>
                  <a:srgbClr val="000088"/>
                </a:solidFill>
                <a:latin typeface="Arial"/>
                <a:ea typeface="Arial"/>
                <a:cs typeface="Arial"/>
              </a:rPr>
              <a:t>pub</a:t>
            </a:r>
            <a:r>
              <a:rPr sz="800" b="0" i="0" u="none">
                <a:solidFill>
                  <a:srgbClr val="000000"/>
                </a:solidFill>
                <a:latin typeface="Arial"/>
                <a:ea typeface="Arial"/>
                <a:cs typeface="Arial"/>
              </a:rPr>
              <a:t> </a:t>
            </a:r>
            <a:r>
              <a:rPr sz="800" b="0" i="0" u="none">
                <a:solidFill>
                  <a:srgbClr val="000088"/>
                </a:solidFill>
                <a:latin typeface="Arial"/>
                <a:ea typeface="Arial"/>
                <a:cs typeface="Arial"/>
              </a:rPr>
              <a:t>fn</a:t>
            </a:r>
            <a:r>
              <a:rPr sz="800" b="0" i="0" u="none">
                <a:solidFill>
                  <a:srgbClr val="000000"/>
                </a:solidFill>
                <a:latin typeface="Arial"/>
                <a:ea typeface="Arial"/>
                <a:cs typeface="Arial"/>
              </a:rPr>
              <a:t> </a:t>
            </a:r>
            <a:r>
              <a:rPr sz="800" b="0" i="0" u="none">
                <a:solidFill>
                  <a:srgbClr val="660066"/>
                </a:solidFill>
                <a:latin typeface="Arial"/>
                <a:ea typeface="Arial"/>
                <a:cs typeface="Arial"/>
              </a:rPr>
              <a:t>run_whisper</a:t>
            </a:r>
            <a:r>
              <a:rPr sz="800" b="0" i="0" u="none">
                <a:solidFill>
                  <a:srgbClr val="000000"/>
                </a:solidFill>
                <a:latin typeface="Arial"/>
                <a:ea typeface="Arial"/>
                <a:cs typeface="Arial"/>
              </a:rPr>
              <a:t>(trans : &amp;amp;amp;Transcriber, fwhisper : &amp;amp;amp;FWhisperModel, path : &amp;amp;amp;</a:t>
            </a:r>
            <a:r>
              <a:rPr sz="800" b="0" i="0" u="none">
                <a:solidFill>
                  <a:srgbClr val="660066"/>
                </a:solidFill>
                <a:latin typeface="Arial"/>
                <a:ea typeface="Arial"/>
                <a:cs typeface="Arial"/>
              </a:rPr>
              <a:t>str</a:t>
            </a:r>
            <a:r>
              <a:rPr sz="800" b="0" i="0" u="none">
                <a:solidFill>
                  <a:srgbClr val="000000"/>
                </a:solidFill>
                <a:latin typeface="Arial"/>
                <a:ea typeface="Arial"/>
                <a:cs typeface="Arial"/>
              </a:rPr>
              <a:t>, use_faster : </a:t>
            </a:r>
            <a:r>
              <a:rPr sz="800" b="0" i="0" u="none">
                <a:solidFill>
                  <a:srgbClr val="660066"/>
                </a:solidFill>
                <a:latin typeface="Arial"/>
                <a:ea typeface="Arial"/>
                <a:cs typeface="Arial"/>
              </a:rPr>
              <a:t>bool</a:t>
            </a:r>
            <a:r>
              <a:rPr sz="800" b="0" i="0" u="none">
                <a:solidFill>
                  <a:srgbClr val="000000"/>
                </a:solidFill>
                <a:latin typeface="Arial"/>
                <a:ea typeface="Arial"/>
                <a:cs typeface="Arial"/>
              </a:rPr>
              <a:t>, vad : </a:t>
            </a:r>
            <a:r>
              <a:rPr sz="800" b="0" i="0" u="none">
                <a:solidFill>
                  <a:srgbClr val="660066"/>
                </a:solidFill>
                <a:latin typeface="Arial"/>
                <a:ea typeface="Arial"/>
                <a:cs typeface="Arial"/>
              </a:rPr>
              <a:t>bool</a:t>
            </a:r>
            <a:r>
              <a:rPr sz="800" b="0" i="0" u="none">
                <a:solidFill>
                  <a:srgbClr val="000000"/>
                </a:solidFill>
                <a:latin typeface="Arial"/>
                <a:ea typeface="Arial"/>
                <a:cs typeface="Arial"/>
              </a:rPr>
              <a:t>) </a:t>
            </a:r>
            <a:r>
              <a:rPr sz="800" b="0" i="0" u="none">
                <a:solidFill>
                  <a:srgbClr val="000000"/>
                </a:solidFill>
                <a:latin typeface="Arial"/>
                <a:ea typeface="Arial"/>
                <a:cs typeface="Arial"/>
              </a:rPr>
              <a:t>-&gt;</a:t>
            </a:r>
            <a:r>
              <a:rPr sz="800" b="0" i="0" u="none">
                <a:solidFill>
                  <a:srgbClr val="000000"/>
                </a:solidFill>
                <a:latin typeface="Arial"/>
                <a:ea typeface="Arial"/>
                <a:cs typeface="Arial"/>
              </a:rPr>
              <a:t> </a:t>
            </a:r>
            <a:r>
              <a:rPr sz="800" b="0" i="0" u="none">
                <a:solidFill>
                  <a:srgbClr val="660066"/>
                </a:solidFill>
                <a:latin typeface="Arial"/>
                <a:ea typeface="Arial"/>
                <a:cs typeface="Arial"/>
              </a:rPr>
              <a:t>Result</a:t>
            </a:r>
            <a:r>
              <a:rPr sz="800" b="0" i="0" u="none">
                <a:solidFill>
                  <a:srgbClr val="000000"/>
                </a:solidFill>
                <a:latin typeface="Arial"/>
                <a:ea typeface="Arial"/>
                <a:cs typeface="Arial"/>
              </a:rPr>
              <a:t>&lt;</a:t>
            </a:r>
            <a:r>
              <a:rPr sz="800" b="0" i="0" u="none">
                <a:solidFill>
                  <a:srgbClr val="660066"/>
                </a:solidFill>
                <a:latin typeface="Arial"/>
                <a:ea typeface="Arial"/>
                <a:cs typeface="Arial"/>
              </a:rPr>
              <a:t>String</a:t>
            </a:r>
            <a:r>
              <a:rPr sz="800" b="0" i="0" u="none">
                <a:solidFill>
                  <a:srgbClr val="000000"/>
                </a:solidFill>
                <a:latin typeface="Arial"/>
                <a:ea typeface="Arial"/>
                <a:cs typeface="Arial"/>
              </a:rPr>
              <a:t>, </a:t>
            </a:r>
            <a:r>
              <a:rPr sz="800" b="0" i="0" u="none">
                <a:solidFill>
                  <a:srgbClr val="660066"/>
                </a:solidFill>
                <a:latin typeface="Arial"/>
                <a:ea typeface="Arial"/>
                <a:cs typeface="Arial"/>
              </a:rPr>
              <a:t>Box</a:t>
            </a:r>
            <a:r>
              <a:rPr sz="800" b="0" i="0" u="none">
                <a:solidFill>
                  <a:srgbClr val="000000"/>
                </a:solidFill>
                <a:latin typeface="Arial"/>
                <a:ea typeface="Arial"/>
                <a:cs typeface="Arial"/>
              </a:rPr>
              <a:t>&lt;</a:t>
            </a:r>
            <a:r>
              <a:rPr sz="800" b="0" i="0" u="none">
                <a:solidFill>
                  <a:srgbClr val="000088"/>
                </a:solidFill>
                <a:latin typeface="Arial"/>
                <a:ea typeface="Arial"/>
                <a:cs typeface="Arial"/>
              </a:rPr>
              <a:t>dyn</a:t>
            </a:r>
            <a:r>
              <a:rPr sz="800" b="0" i="0" u="none">
                <a:solidFill>
                  <a:srgbClr val="000000"/>
                </a:solidFill>
                <a:latin typeface="Arial"/>
                <a:ea typeface="Arial"/>
                <a:cs typeface="Arial"/>
              </a:rPr>
              <a:t> Error&gt;&gt;{</a:t>
            </a:r>
            <a:endParaRPr sz="800"/>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000088"/>
                </a:solidFill>
                <a:latin typeface="Arial"/>
                <a:ea typeface="Arial"/>
                <a:cs typeface="Arial"/>
              </a:rPr>
              <a:t>mut </a:t>
            </a:r>
            <a:r>
              <a:rPr sz="800" b="0" i="0" u="none">
                <a:solidFill>
                  <a:srgbClr val="666600"/>
                </a:solidFill>
                <a:latin typeface="Arial"/>
                <a:ea typeface="Arial"/>
                <a:cs typeface="Arial"/>
              </a:rPr>
              <a:t>params</a:t>
            </a:r>
            <a:r>
              <a:rPr sz="800" b="0" i="0" u="none">
                <a:solidFill>
                  <a:srgbClr val="000000"/>
                </a:solidFill>
                <a:latin typeface="Arial"/>
                <a:ea typeface="Arial"/>
                <a:cs typeface="Arial"/>
              </a:rPr>
              <a:t> = FullParams::</a:t>
            </a:r>
            <a:r>
              <a:rPr sz="800" b="0" i="0" u="none">
                <a:solidFill>
                  <a:srgbClr val="660066"/>
                </a:solidFill>
                <a:latin typeface="Arial"/>
                <a:ea typeface="Arial"/>
                <a:cs typeface="Arial"/>
              </a:rPr>
              <a:t>new</a:t>
            </a:r>
            <a:r>
              <a:rPr sz="800" b="0" i="0" u="none">
                <a:solidFill>
                  <a:srgbClr val="000000"/>
                </a:solidFill>
                <a:latin typeface="Arial"/>
                <a:ea typeface="Arial"/>
                <a:cs typeface="Arial"/>
              </a:rPr>
              <a:t>(SamplingStrategy::BeamSearch { beam_size: </a:t>
            </a:r>
            <a:r>
              <a:rPr sz="800" b="0" i="0" u="none">
                <a:solidFill>
                  <a:srgbClr val="006666"/>
                </a:solidFill>
                <a:latin typeface="Arial"/>
                <a:ea typeface="Arial"/>
                <a:cs typeface="Arial"/>
              </a:rPr>
              <a:t>5</a:t>
            </a:r>
            <a:r>
              <a:rPr sz="800" b="0" i="0" u="none">
                <a:solidFill>
                  <a:srgbClr val="000000"/>
                </a:solidFill>
                <a:latin typeface="Arial"/>
                <a:ea typeface="Arial"/>
                <a:cs typeface="Arial"/>
              </a:rPr>
              <a:t>, patience: </a:t>
            </a:r>
            <a:r>
              <a:rPr sz="800" b="0" i="0" u="none">
                <a:solidFill>
                  <a:srgbClr val="006666"/>
                </a:solidFill>
                <a:latin typeface="Arial"/>
                <a:ea typeface="Arial"/>
                <a:cs typeface="Arial"/>
              </a:rPr>
              <a:t>1.0</a:t>
            </a:r>
            <a:r>
              <a:rPr sz="800" b="0" i="0" u="none">
                <a:solidFill>
                  <a:srgbClr val="000000"/>
                </a:solidFill>
                <a:latin typeface="Arial"/>
                <a:ea typeface="Arial"/>
                <a:cs typeface="Arial"/>
              </a:rPr>
              <a:t> });</a:t>
            </a:r>
            <a:endParaRPr sz="800"/>
          </a:p>
          <a:p>
            <a:pPr>
              <a:defRPr/>
            </a:pPr>
            <a:r>
              <a:rPr sz="800" b="0" i="0" u="none">
                <a:solidFill>
                  <a:srgbClr val="000000"/>
                </a:solidFill>
                <a:latin typeface="Arial"/>
                <a:ea typeface="Arial"/>
                <a:cs typeface="Arial"/>
              </a:rPr>
              <a:t>    </a:t>
            </a:r>
            <a:r>
              <a:rPr sz="800" b="0" i="0" u="none">
                <a:solidFill>
                  <a:srgbClr val="660066"/>
                </a:solidFill>
                <a:latin typeface="Arial"/>
                <a:ea typeface="Arial"/>
                <a:cs typeface="Arial"/>
              </a:rPr>
              <a:t>set_params</a:t>
            </a:r>
            <a:r>
              <a:rPr sz="800" b="0" i="0" u="none">
                <a:solidFill>
                  <a:srgbClr val="000000"/>
                </a:solidFill>
                <a:latin typeface="Arial"/>
                <a:ea typeface="Arial"/>
                <a:cs typeface="Arial"/>
              </a:rPr>
              <a:t>(&amp;amp;amp;</a:t>
            </a:r>
            <a:r>
              <a:rPr sz="800" b="0" i="0" u="none">
                <a:solidFill>
                  <a:srgbClr val="000088"/>
                </a:solidFill>
                <a:latin typeface="Arial"/>
                <a:ea typeface="Arial"/>
                <a:cs typeface="Arial"/>
              </a:rPr>
              <a:t>mut</a:t>
            </a:r>
            <a:r>
              <a:rPr sz="800" b="0" i="0" u="none">
                <a:solidFill>
                  <a:srgbClr val="000000"/>
                </a:solidFill>
                <a:latin typeface="Arial"/>
                <a:ea typeface="Arial"/>
                <a:cs typeface="Arial"/>
              </a:rPr>
              <a:t> params);</a:t>
            </a:r>
            <a:endParaRPr sz="800"/>
          </a:p>
          <a:p>
            <a:pPr>
              <a:defRPr/>
            </a:pPr>
            <a:r>
              <a:rPr sz="800" b="0" i="0" u="none">
                <a:solidFill>
                  <a:srgbClr val="000000"/>
                </a:solidFill>
                <a:latin typeface="Arial"/>
                <a:ea typeface="Arial"/>
                <a:cs typeface="Arial"/>
              </a:rPr>
              <a:t>    </a:t>
            </a:r>
            <a:endParaRPr sz="800"/>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now</a:t>
            </a:r>
            <a:r>
              <a:rPr sz="800" b="0" i="0" u="none">
                <a:solidFill>
                  <a:srgbClr val="000000"/>
                </a:solidFill>
                <a:latin typeface="Arial"/>
                <a:ea typeface="Arial"/>
                <a:cs typeface="Arial"/>
              </a:rPr>
              <a:t> = Instant::</a:t>
            </a:r>
            <a:r>
              <a:rPr sz="800" b="0" i="0" u="none">
                <a:solidFill>
                  <a:srgbClr val="660066"/>
                </a:solidFill>
                <a:latin typeface="Arial"/>
                <a:ea typeface="Arial"/>
                <a:cs typeface="Arial"/>
              </a:rPr>
              <a:t>now</a:t>
            </a: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result</a:t>
            </a:r>
            <a:r>
              <a:rPr sz="800" b="0" i="0" u="none">
                <a:solidFill>
                  <a:srgbClr val="000000"/>
                </a:solidFill>
                <a:latin typeface="Arial"/>
                <a:ea typeface="Arial"/>
                <a:cs typeface="Arial"/>
              </a:rPr>
              <a:t> = trans.</a:t>
            </a:r>
            <a:r>
              <a:rPr sz="800" b="0" i="0" u="none">
                <a:solidFill>
                  <a:srgbClr val="660066"/>
                </a:solidFill>
                <a:latin typeface="Arial"/>
                <a:ea typeface="Arial"/>
                <a:cs typeface="Arial"/>
              </a:rPr>
              <a:t>transcribe</a:t>
            </a:r>
            <a:r>
              <a:rPr sz="800" b="0" i="0" u="none">
                <a:solidFill>
                  <a:srgbClr val="000000"/>
                </a:solidFill>
                <a:latin typeface="Arial"/>
                <a:ea typeface="Arial"/>
                <a:cs typeface="Arial"/>
              </a:rPr>
              <a:t>(path, </a:t>
            </a:r>
            <a:r>
              <a:rPr sz="800" b="0" i="0" u="none">
                <a:solidFill>
                  <a:srgbClr val="660066"/>
                </a:solidFill>
                <a:latin typeface="Arial"/>
                <a:ea typeface="Arial"/>
                <a:cs typeface="Arial"/>
              </a:rPr>
              <a:t>Some</a:t>
            </a:r>
            <a:r>
              <a:rPr sz="800" b="0" i="0" u="none">
                <a:solidFill>
                  <a:srgbClr val="000000"/>
                </a:solidFill>
                <a:latin typeface="Arial"/>
                <a:ea typeface="Arial"/>
                <a:cs typeface="Arial"/>
              </a:rPr>
              <a:t>(params))?;</a:t>
            </a:r>
            <a:endParaRPr sz="800"/>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return</a:t>
            </a:r>
            <a:r>
              <a:rPr sz="800" b="0" i="0" u="none">
                <a:solidFill>
                  <a:srgbClr val="000000"/>
                </a:solidFill>
                <a:latin typeface="Arial"/>
                <a:ea typeface="Arial"/>
                <a:cs typeface="Arial"/>
              </a:rPr>
              <a:t> </a:t>
            </a:r>
            <a:r>
              <a:rPr sz="800" b="0" i="0" u="none">
                <a:solidFill>
                  <a:srgbClr val="660066"/>
                </a:solidFill>
                <a:latin typeface="Arial"/>
                <a:ea typeface="Arial"/>
                <a:cs typeface="Arial"/>
              </a:rPr>
              <a:t>Ok</a:t>
            </a:r>
            <a:r>
              <a:rPr sz="800" b="0" i="0" u="none">
                <a:solidFill>
                  <a:srgbClr val="000000"/>
                </a:solidFill>
                <a:latin typeface="Arial"/>
                <a:ea typeface="Arial"/>
                <a:cs typeface="Arial"/>
              </a:rPr>
              <a:t>(result.</a:t>
            </a:r>
            <a:r>
              <a:rPr sz="800" b="0" i="0" u="none">
                <a:solidFill>
                  <a:srgbClr val="660066"/>
                </a:solidFill>
                <a:latin typeface="Arial"/>
                <a:ea typeface="Arial"/>
                <a:cs typeface="Arial"/>
              </a:rPr>
              <a:t>get_text</a:t>
            </a:r>
            <a:r>
              <a:rPr sz="800" b="0" i="0" u="none">
                <a:solidFill>
                  <a:srgbClr val="000000"/>
                </a:solidFill>
                <a:latin typeface="Arial"/>
                <a:ea typeface="Arial"/>
                <a:cs typeface="Arial"/>
              </a:rPr>
              <a:t>().</a:t>
            </a:r>
            <a:r>
              <a:rPr sz="800" b="0" i="0" u="none">
                <a:solidFill>
                  <a:srgbClr val="660066"/>
                </a:solidFill>
                <a:latin typeface="Arial"/>
                <a:ea typeface="Arial"/>
                <a:cs typeface="Arial"/>
              </a:rPr>
              <a:t>to_string</a:t>
            </a: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a:t>
            </a:r>
            <a:endParaRPr sz="800"/>
          </a:p>
          <a:p>
            <a:pPr>
              <a:defRPr/>
            </a:pPr>
            <a:r>
              <a:rPr sz="800" b="0" i="0" u="none">
                <a:solidFill>
                  <a:srgbClr val="000000"/>
                </a:solidFill>
                <a:latin typeface="Arial"/>
                <a:ea typeface="Arial"/>
                <a:cs typeface="Arial"/>
              </a:rPr>
              <a:t> </a:t>
            </a:r>
            <a:endParaRPr sz="800"/>
          </a:p>
        </p:txBody>
      </p:sp>
      <p:sp>
        <p:nvSpPr>
          <p:cNvPr id="59936897"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19726D50-5766-5A67-F22D-CB0311817114}" type="slidenum">
              <a:rPr lang="en-US"/>
              <a:t/>
            </a:fld>
            <a:endParaRPr/>
          </a:p>
        </p:txBody>
      </p:sp>
      <p:sp>
        <p:nvSpPr>
          <p:cNvPr id="1242542498"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25" name="Google Shape;125;p6"/>
          <p:cNvSpPr txBox="1"/>
          <p:nvPr>
            <p:ph type="title"/>
          </p:nvPr>
        </p:nvSpPr>
        <p:spPr bwMode="auto">
          <a:xfrm>
            <a:off x="838198" y="365125"/>
            <a:ext cx="10515600" cy="1325562"/>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Wake Word Module</a:t>
            </a:r>
            <a:endParaRPr sz="4800">
              <a:solidFill>
                <a:srgbClr val="89B4FA"/>
              </a:solidFill>
              <a:latin typeface="Poppins Black"/>
              <a:ea typeface="Poppins Black"/>
              <a:cs typeface="Poppins Black"/>
            </a:endParaRPr>
          </a:p>
        </p:txBody>
      </p:sp>
      <p:sp>
        <p:nvSpPr>
          <p:cNvPr id="126" name="Google Shape;126;p6"/>
          <p:cNvSpPr txBox="1"/>
          <p:nvPr>
            <p:ph type="body" idx="1"/>
          </p:nvPr>
        </p:nvSpPr>
        <p:spPr bwMode="auto">
          <a:xfrm flipH="0" flipV="0">
            <a:off x="838197" y="1825624"/>
            <a:ext cx="5643492" cy="4599080"/>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fontScale="90000" lnSpcReduction="2000"/>
          </a:bodyPr>
          <a:lstStyle/>
          <a:p>
            <a:pPr marL="171450" lvl="0" indent="-171450" algn="l">
              <a:lnSpc>
                <a:spcPct val="90000"/>
              </a:lnSpc>
              <a:spcBef>
                <a:spcPts val="0"/>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In SADE, the wake word module plays a crucial role in activating the chat-bot functionality.</a:t>
            </a: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This component receives audio data and checks whether the wakeword,”Hey Sade”, was said within that audio data using Rustpotter AI.</a:t>
            </a: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If the user said the wake word, the module informs the speech to text module to start recording audio input for the chat-bot. </a:t>
            </a: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Moreover, it sets the state that correlates with the chat-bot, effectively signaling that the chat-bot is now active and ready to process further requests or commands from the user. </a:t>
            </a: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By implementing this dedicated wake word functionality, our chat-bot becomes more intuitive and user-friendly as users can activate it quickly and easily by simply speaking out a specific phrase, making the overall experience more convenient and seamless.</a:t>
            </a:r>
            <a:endParaRPr sz="2100" b="0" i="0" u="none" strike="noStrike" cap="none">
              <a:solidFill>
                <a:srgbClr val="CDD6F4"/>
              </a:solidFill>
              <a:latin typeface="Poppins Medium"/>
              <a:ea typeface="Poppins Medium"/>
              <a:cs typeface="Poppins Medium"/>
            </a:endParaRPr>
          </a:p>
        </p:txBody>
      </p:sp>
      <p:sp>
        <p:nvSpPr>
          <p:cNvPr id="1095237339"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868C9DFB-6E61-7018-3C9C-B6CD8BF49429}" type="slidenum">
              <a:rPr lang="en-US"/>
              <a:t/>
            </a:fld>
            <a:endParaRPr/>
          </a:p>
        </p:txBody>
      </p:sp>
      <p:sp>
        <p:nvSpPr>
          <p:cNvPr id="354334318"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123269640" name="Google Shape;119;p5"/>
          <p:cNvSpPr txBox="1"/>
          <p:nvPr/>
        </p:nvSpPr>
        <p:spPr bwMode="auto">
          <a:xfrm>
            <a:off x="6684491" y="1760852"/>
            <a:ext cx="4973561" cy="4938079"/>
          </a:xfrm>
          <a:prstGeom prst="rect">
            <a:avLst/>
          </a:prstGeom>
          <a:solidFill>
            <a:srgbClr val="CDD6F4"/>
          </a:solidFill>
          <a:ln>
            <a:noFill/>
          </a:ln>
          <a:effectLst>
            <a:outerShdw blurRad="50800" dist="38100" dir="2700000" algn="tl" rotWithShape="0">
              <a:prstClr val="black">
                <a:alpha val="40000"/>
              </a:prstClr>
            </a:outerShdw>
          </a:effectLst>
        </p:spPr>
        <p:txBody>
          <a:bodyPr spcFirstLastPara="1" wrap="square" lIns="91423" tIns="45699" rIns="91423" bIns="45699" anchor="t" anchorCtr="0">
            <a:spAutoFit/>
          </a:bodyPr>
          <a:lstStyle/>
          <a:p>
            <a:pPr>
              <a:defRPr/>
            </a:pPr>
            <a:r>
              <a:rPr sz="800" b="0" i="0" u="none">
                <a:solidFill>
                  <a:srgbClr val="000088"/>
                </a:solidFill>
                <a:latin typeface="Arial"/>
                <a:ea typeface="Arial"/>
                <a:cs typeface="Arial"/>
              </a:rPr>
              <a:t>pub</a:t>
            </a:r>
            <a:r>
              <a:rPr sz="800" b="0" i="0" u="none">
                <a:solidFill>
                  <a:srgbClr val="000000"/>
                </a:solidFill>
                <a:latin typeface="Arial"/>
                <a:ea typeface="Arial"/>
                <a:cs typeface="Arial"/>
              </a:rPr>
              <a:t> </a:t>
            </a:r>
            <a:r>
              <a:rPr sz="800" b="0" i="0" u="none">
                <a:solidFill>
                  <a:srgbClr val="000088"/>
                </a:solidFill>
                <a:latin typeface="Arial"/>
                <a:ea typeface="Arial"/>
                <a:cs typeface="Arial"/>
              </a:rPr>
              <a:t>fn</a:t>
            </a:r>
            <a:r>
              <a:rPr sz="800" b="0" i="0" u="none">
                <a:solidFill>
                  <a:srgbClr val="000000"/>
                </a:solidFill>
                <a:latin typeface="Arial"/>
                <a:ea typeface="Arial"/>
                <a:cs typeface="Arial"/>
              </a:rPr>
              <a:t> </a:t>
            </a:r>
            <a:r>
              <a:rPr sz="800" b="0" i="0" u="none">
                <a:solidFill>
                  <a:srgbClr val="660066"/>
                </a:solidFill>
                <a:latin typeface="Arial"/>
                <a:ea typeface="Arial"/>
                <a:cs typeface="Arial"/>
              </a:rPr>
              <a:t>record</a:t>
            </a:r>
            <a:r>
              <a:rPr sz="800" b="0" i="0" u="none">
                <a:solidFill>
                  <a:srgbClr val="000000"/>
                </a:solidFill>
                <a:latin typeface="Arial"/>
                <a:ea typeface="Arial"/>
                <a:cs typeface="Arial"/>
              </a:rPr>
              <a:t>(max_seconds : </a:t>
            </a:r>
            <a:r>
              <a:rPr sz="800" b="0" i="0" u="none">
                <a:solidFill>
                  <a:srgbClr val="660066"/>
                </a:solidFill>
                <a:latin typeface="Arial"/>
                <a:ea typeface="Arial"/>
                <a:cs typeface="Arial"/>
              </a:rPr>
              <a:t>Option</a:t>
            </a:r>
            <a:r>
              <a:rPr sz="800" b="0" i="0" u="none">
                <a:solidFill>
                  <a:srgbClr val="000000"/>
                </a:solidFill>
                <a:latin typeface="Arial"/>
                <a:ea typeface="Arial"/>
                <a:cs typeface="Arial"/>
              </a:rPr>
              <a:t>&lt;</a:t>
            </a:r>
            <a:r>
              <a:rPr sz="800" b="0" i="0" u="none">
                <a:solidFill>
                  <a:srgbClr val="660066"/>
                </a:solidFill>
                <a:latin typeface="Arial"/>
                <a:ea typeface="Arial"/>
                <a:cs typeface="Arial"/>
              </a:rPr>
              <a:t>i32</a:t>
            </a:r>
            <a:r>
              <a:rPr sz="800" b="0" i="0" u="none">
                <a:solidFill>
                  <a:srgbClr val="000000"/>
                </a:solidFill>
                <a:latin typeface="Arial"/>
                <a:ea typeface="Arial"/>
                <a:cs typeface="Arial"/>
              </a:rPr>
              <a:t>&gt;, timeout : </a:t>
            </a:r>
            <a:r>
              <a:rPr sz="800" b="0" i="0" u="none">
                <a:solidFill>
                  <a:srgbClr val="660066"/>
                </a:solidFill>
                <a:latin typeface="Arial"/>
                <a:ea typeface="Arial"/>
                <a:cs typeface="Arial"/>
              </a:rPr>
              <a:t>f32</a:t>
            </a:r>
            <a:r>
              <a:rPr sz="800" b="0" i="0" u="none">
                <a:solidFill>
                  <a:srgbClr val="000000"/>
                </a:solidFill>
                <a:latin typeface="Arial"/>
                <a:ea typeface="Arial"/>
                <a:cs typeface="Arial"/>
              </a:rPr>
              <a:t>, path : &amp;amp;</a:t>
            </a:r>
            <a:r>
              <a:rPr sz="800" b="0" i="0" u="none">
                <a:solidFill>
                  <a:srgbClr val="660066"/>
                </a:solidFill>
                <a:latin typeface="Arial"/>
                <a:ea typeface="Arial"/>
                <a:cs typeface="Arial"/>
              </a:rPr>
              <a:t>str</a:t>
            </a:r>
            <a:r>
              <a:rPr sz="800" b="0" i="0" u="none">
                <a:solidFill>
                  <a:srgbClr val="000000"/>
                </a:solidFill>
                <a:latin typeface="Arial"/>
                <a:ea typeface="Arial"/>
                <a:cs typeface="Arial"/>
              </a:rPr>
              <a:t>, silence : </a:t>
            </a:r>
            <a:r>
              <a:rPr sz="800" b="0" i="0" u="none">
                <a:solidFill>
                  <a:srgbClr val="660066"/>
                </a:solidFill>
                <a:latin typeface="Arial"/>
                <a:ea typeface="Arial"/>
                <a:cs typeface="Arial"/>
              </a:rPr>
              <a:t>i32</a:t>
            </a:r>
            <a:r>
              <a:rPr sz="800" b="0" i="0" u="none">
                <a:solidFill>
                  <a:srgbClr val="000000"/>
                </a:solidFill>
                <a:latin typeface="Arial"/>
                <a:ea typeface="Arial"/>
                <a:cs typeface="Arial"/>
              </a:rPr>
              <a:t>, channels : </a:t>
            </a:r>
            <a:r>
              <a:rPr sz="800" b="0" i="0" u="none">
                <a:solidFill>
                  <a:srgbClr val="660066"/>
                </a:solidFill>
                <a:latin typeface="Arial"/>
                <a:ea typeface="Arial"/>
                <a:cs typeface="Arial"/>
              </a:rPr>
              <a:t>u16</a:t>
            </a:r>
            <a:r>
              <a:rPr sz="800" b="0" i="0" u="none">
                <a:solidFill>
                  <a:srgbClr val="000000"/>
                </a:solidFill>
                <a:latin typeface="Arial"/>
                <a:ea typeface="Arial"/>
                <a:cs typeface="Arial"/>
              </a:rPr>
              <a:t>, sample_rate : </a:t>
            </a:r>
            <a:r>
              <a:rPr sz="800" b="0" i="0" u="none">
                <a:solidFill>
                  <a:srgbClr val="660066"/>
                </a:solidFill>
                <a:latin typeface="Arial"/>
                <a:ea typeface="Arial"/>
                <a:cs typeface="Arial"/>
              </a:rPr>
              <a:t>u32</a:t>
            </a:r>
            <a:r>
              <a:rPr sz="800" b="0" i="0" u="none">
                <a:solidFill>
                  <a:srgbClr val="000000"/>
                </a:solidFill>
                <a:latin typeface="Arial"/>
                <a:ea typeface="Arial"/>
                <a:cs typeface="Arial"/>
              </a:rPr>
              <a:t>, wake_word : </a:t>
            </a:r>
            <a:r>
              <a:rPr sz="800" b="0" i="0" u="none">
                <a:solidFill>
                  <a:srgbClr val="660066"/>
                </a:solidFill>
                <a:latin typeface="Arial"/>
                <a:ea typeface="Arial"/>
                <a:cs typeface="Arial"/>
              </a:rPr>
              <a:t>bool</a:t>
            </a:r>
            <a:r>
              <a:rPr sz="800" b="0" i="0" u="none">
                <a:solidFill>
                  <a:srgbClr val="000000"/>
                </a:solidFill>
                <a:latin typeface="Arial"/>
                <a:ea typeface="Arial"/>
                <a:cs typeface="Arial"/>
              </a:rPr>
              <a:t>) </a:t>
            </a:r>
            <a:r>
              <a:rPr sz="800" b="0" i="0" u="none">
                <a:solidFill>
                  <a:srgbClr val="000000"/>
                </a:solidFill>
                <a:latin typeface="Arial"/>
                <a:ea typeface="Arial"/>
                <a:cs typeface="Arial"/>
              </a:rPr>
              <a:t>-&gt;</a:t>
            </a:r>
            <a:r>
              <a:rPr sz="800" b="0" i="0" u="none">
                <a:solidFill>
                  <a:srgbClr val="000000"/>
                </a:solidFill>
                <a:latin typeface="Arial"/>
                <a:ea typeface="Arial"/>
                <a:cs typeface="Arial"/>
              </a:rPr>
              <a:t> </a:t>
            </a:r>
            <a:r>
              <a:rPr sz="800" b="0" i="0" u="none">
                <a:solidFill>
                  <a:srgbClr val="660066"/>
                </a:solidFill>
                <a:latin typeface="Arial"/>
                <a:ea typeface="Arial"/>
                <a:cs typeface="Arial"/>
              </a:rPr>
              <a:t>Result</a:t>
            </a:r>
            <a:r>
              <a:rPr sz="800" b="0" i="0" u="none">
                <a:solidFill>
                  <a:srgbClr val="000000"/>
                </a:solidFill>
                <a:latin typeface="Arial"/>
                <a:ea typeface="Arial"/>
                <a:cs typeface="Arial"/>
              </a:rPr>
              <a:t>&lt;</a:t>
            </a:r>
            <a:r>
              <a:rPr sz="800" b="0" i="0" u="none">
                <a:solidFill>
                  <a:srgbClr val="660066"/>
                </a:solidFill>
                <a:latin typeface="Arial"/>
                <a:ea typeface="Arial"/>
                <a:cs typeface="Arial"/>
              </a:rPr>
              <a:t>bool</a:t>
            </a:r>
            <a:r>
              <a:rPr sz="800" b="0" i="0" u="none">
                <a:solidFill>
                  <a:srgbClr val="000000"/>
                </a:solidFill>
                <a:latin typeface="Arial"/>
                <a:ea typeface="Arial"/>
                <a:cs typeface="Arial"/>
              </a:rPr>
              <a:t>, </a:t>
            </a:r>
            <a:r>
              <a:rPr sz="800" b="0" i="0" u="none">
                <a:solidFill>
                  <a:srgbClr val="660066"/>
                </a:solidFill>
                <a:latin typeface="Arial"/>
                <a:ea typeface="Arial"/>
                <a:cs typeface="Arial"/>
              </a:rPr>
              <a:t>Box</a:t>
            </a:r>
            <a:r>
              <a:rPr sz="800" b="0" i="0" u="none">
                <a:solidFill>
                  <a:srgbClr val="000000"/>
                </a:solidFill>
                <a:latin typeface="Arial"/>
                <a:ea typeface="Arial"/>
                <a:cs typeface="Arial"/>
              </a:rPr>
              <a:t>&lt;</a:t>
            </a:r>
            <a:r>
              <a:rPr sz="800" b="0" i="0" u="none">
                <a:solidFill>
                  <a:srgbClr val="000088"/>
                </a:solidFill>
                <a:latin typeface="Arial"/>
                <a:ea typeface="Arial"/>
                <a:cs typeface="Arial"/>
              </a:rPr>
              <a:t>dyn</a:t>
            </a:r>
            <a:r>
              <a:rPr sz="800" b="0" i="0" u="none">
                <a:solidFill>
                  <a:srgbClr val="000000"/>
                </a:solidFill>
                <a:latin typeface="Arial"/>
                <a:ea typeface="Arial"/>
                <a:cs typeface="Arial"/>
              </a:rPr>
              <a:t> Error&gt;&gt; {</a:t>
            </a:r>
            <a:endParaRPr/>
          </a:p>
          <a:p>
            <a:pPr>
              <a:defRPr/>
            </a:pPr>
            <a:r>
              <a:rPr sz="800" b="0" i="0" u="none">
                <a:solidFill>
                  <a:srgbClr val="000000"/>
                </a:solidFill>
                <a:latin typeface="Arial"/>
                <a:ea typeface="Arial"/>
                <a:cs typeface="Arial"/>
              </a:rPr>
              <a:t>    ...    </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found</a:t>
            </a:r>
            <a:r>
              <a:rPr sz="800" b="0" i="0" u="none">
                <a:solidFill>
                  <a:srgbClr val="000000"/>
                </a:solidFill>
                <a:latin typeface="Arial"/>
                <a:ea typeface="Arial"/>
                <a:cs typeface="Arial"/>
              </a:rPr>
              <a:t> = </a:t>
            </a:r>
            <a:r>
              <a:rPr sz="800" b="0" i="0" u="none">
                <a:solidFill>
                  <a:srgbClr val="660066"/>
                </a:solidFill>
                <a:latin typeface="Arial"/>
                <a:ea typeface="Arial"/>
                <a:cs typeface="Arial"/>
              </a:rPr>
              <a:t>start</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&amp;amp;sound_receiver,</a:t>
            </a:r>
            <a:endParaRPr/>
          </a:p>
          <a:p>
            <a:pPr>
              <a:defRPr/>
            </a:pPr>
            <a:r>
              <a:rPr sz="800" b="0" i="0" u="none">
                <a:solidFill>
                  <a:srgbClr val="000000"/>
                </a:solidFill>
                <a:latin typeface="Arial"/>
                <a:ea typeface="Arial"/>
                <a:cs typeface="Arial"/>
              </a:rPr>
              <a:t>        silence,</a:t>
            </a:r>
            <a:endParaRPr/>
          </a:p>
          <a:p>
            <a:pPr>
              <a:defRPr/>
            </a:pPr>
            <a:r>
              <a:rPr sz="800" b="0" i="0" u="none">
                <a:solidFill>
                  <a:srgbClr val="000000"/>
                </a:solidFill>
                <a:latin typeface="Arial"/>
                <a:ea typeface="Arial"/>
                <a:cs typeface="Arial"/>
              </a:rPr>
              <a:t>        timeout,</a:t>
            </a:r>
            <a:endParaRPr/>
          </a:p>
          <a:p>
            <a:pPr>
              <a:defRPr/>
            </a:pPr>
            <a:r>
              <a:rPr sz="800" b="0" i="0" u="none">
                <a:solidFill>
                  <a:srgbClr val="000000"/>
                </a:solidFill>
                <a:latin typeface="Arial"/>
                <a:ea typeface="Arial"/>
                <a:cs typeface="Arial"/>
              </a:rPr>
              <a:t>        max_seconds,</a:t>
            </a:r>
            <a:endParaRPr/>
          </a:p>
          <a:p>
            <a:pPr>
              <a:defRPr/>
            </a:pPr>
            <a:r>
              <a:rPr sz="800" b="0" i="0" u="none">
                <a:solidFill>
                  <a:srgbClr val="000000"/>
                </a:solidFill>
                <a:latin typeface="Arial"/>
                <a:ea typeface="Arial"/>
                <a:cs typeface="Arial"/>
              </a:rPr>
              <a:t>        &amp;amp;</a:t>
            </a:r>
            <a:r>
              <a:rPr sz="800" b="0" i="0" u="none">
                <a:solidFill>
                  <a:srgbClr val="000088"/>
                </a:solidFill>
                <a:latin typeface="Arial"/>
                <a:ea typeface="Arial"/>
                <a:cs typeface="Arial"/>
              </a:rPr>
              <a:t>mut</a:t>
            </a:r>
            <a:r>
              <a:rPr sz="800" b="0" i="0" u="none">
                <a:solidFill>
                  <a:srgbClr val="000000"/>
                </a:solidFill>
                <a:latin typeface="Arial"/>
                <a:ea typeface="Arial"/>
                <a:cs typeface="Arial"/>
              </a:rPr>
              <a:t> rustpotter,</a:t>
            </a:r>
            <a:endParaRPr/>
          </a:p>
          <a:p>
            <a:pPr>
              <a:defRPr/>
            </a:pPr>
            <a:r>
              <a:rPr sz="800" b="0" i="0" u="none">
                <a:solidFill>
                  <a:srgbClr val="000000"/>
                </a:solidFill>
                <a:latin typeface="Arial"/>
                <a:ea typeface="Arial"/>
                <a:cs typeface="Arial"/>
              </a:rPr>
              <a:t>        wake_word</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a:t>
            </a:r>
            <a:endParaRPr/>
          </a:p>
          <a:p>
            <a:pPr>
              <a:defRPr/>
            </a:pPr>
            <a:r>
              <a:rPr sz="800" b="0" i="0" u="none">
                <a:solidFill>
                  <a:srgbClr val="000088"/>
                </a:solidFill>
                <a:latin typeface="Arial"/>
                <a:ea typeface="Arial"/>
                <a:cs typeface="Arial"/>
              </a:rPr>
              <a:t>fn</a:t>
            </a:r>
            <a:r>
              <a:rPr sz="800" b="0" i="0" u="none">
                <a:solidFill>
                  <a:srgbClr val="000000"/>
                </a:solidFill>
                <a:latin typeface="Arial"/>
                <a:ea typeface="Arial"/>
                <a:cs typeface="Arial"/>
              </a:rPr>
              <a:t> </a:t>
            </a:r>
            <a:r>
              <a:rPr sz="800" b="0" i="0" u="none">
                <a:solidFill>
                  <a:srgbClr val="660066"/>
                </a:solidFill>
                <a:latin typeface="Arial"/>
                <a:ea typeface="Arial"/>
                <a:cs typeface="Arial"/>
              </a:rPr>
              <a:t>start</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sound_receiver: &amp;amp;Receiver&lt;</a:t>
            </a:r>
            <a:r>
              <a:rPr sz="800" b="0" i="0" u="none">
                <a:solidFill>
                  <a:srgbClr val="660066"/>
                </a:solidFill>
                <a:latin typeface="Arial"/>
                <a:ea typeface="Arial"/>
                <a:cs typeface="Arial"/>
              </a:rPr>
              <a:t>Vec</a:t>
            </a:r>
            <a:r>
              <a:rPr sz="800" b="0" i="0" u="none">
                <a:solidFill>
                  <a:srgbClr val="000000"/>
                </a:solidFill>
                <a:latin typeface="Arial"/>
                <a:ea typeface="Arial"/>
                <a:cs typeface="Arial"/>
              </a:rPr>
              <a:t>&lt;</a:t>
            </a:r>
            <a:r>
              <a:rPr sz="800" b="0" i="0" u="none">
                <a:solidFill>
                  <a:srgbClr val="660066"/>
                </a:solidFill>
                <a:latin typeface="Arial"/>
                <a:ea typeface="Arial"/>
                <a:cs typeface="Arial"/>
              </a:rPr>
              <a:t>f32</a:t>
            </a:r>
            <a:r>
              <a:rPr sz="800" b="0" i="0" u="none">
                <a:solidFill>
                  <a:srgbClr val="000000"/>
                </a:solidFill>
                <a:latin typeface="Arial"/>
                <a:ea typeface="Arial"/>
                <a:cs typeface="Arial"/>
              </a:rPr>
              <a:t>&gt;&gt;,</a:t>
            </a:r>
            <a:endParaRPr/>
          </a:p>
          <a:p>
            <a:pPr>
              <a:defRPr/>
            </a:pPr>
            <a:r>
              <a:rPr sz="800" b="0" i="0" u="none">
                <a:solidFill>
                  <a:srgbClr val="000000"/>
                </a:solidFill>
                <a:latin typeface="Arial"/>
                <a:ea typeface="Arial"/>
                <a:cs typeface="Arial"/>
              </a:rPr>
              <a:t>    silence_level: </a:t>
            </a:r>
            <a:r>
              <a:rPr sz="800" b="0" i="0" u="none">
                <a:solidFill>
                  <a:srgbClr val="660066"/>
                </a:solidFill>
                <a:latin typeface="Arial"/>
                <a:ea typeface="Arial"/>
                <a:cs typeface="Arial"/>
              </a:rPr>
              <a:t>i32</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pause_length: </a:t>
            </a:r>
            <a:r>
              <a:rPr sz="800" b="0" i="0" u="none">
                <a:solidFill>
                  <a:srgbClr val="660066"/>
                </a:solidFill>
                <a:latin typeface="Arial"/>
                <a:ea typeface="Arial"/>
                <a:cs typeface="Arial"/>
              </a:rPr>
              <a:t>f32</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max_seconds : </a:t>
            </a:r>
            <a:r>
              <a:rPr sz="800" b="0" i="0" u="none">
                <a:solidFill>
                  <a:srgbClr val="660066"/>
                </a:solidFill>
                <a:latin typeface="Arial"/>
                <a:ea typeface="Arial"/>
                <a:cs typeface="Arial"/>
              </a:rPr>
              <a:t>Option</a:t>
            </a:r>
            <a:r>
              <a:rPr sz="800" b="0" i="0" u="none">
                <a:solidFill>
                  <a:srgbClr val="000000"/>
                </a:solidFill>
                <a:latin typeface="Arial"/>
                <a:ea typeface="Arial"/>
                <a:cs typeface="Arial"/>
              </a:rPr>
              <a:t>&lt;</a:t>
            </a:r>
            <a:r>
              <a:rPr sz="800" b="0" i="0" u="none">
                <a:solidFill>
                  <a:srgbClr val="660066"/>
                </a:solidFill>
                <a:latin typeface="Arial"/>
                <a:ea typeface="Arial"/>
                <a:cs typeface="Arial"/>
              </a:rPr>
              <a:t>i32</a:t>
            </a:r>
            <a:r>
              <a:rPr sz="800" b="0" i="0" u="none">
                <a:solidFill>
                  <a:srgbClr val="000000"/>
                </a:solidFill>
                <a:latin typeface="Arial"/>
                <a:ea typeface="Arial"/>
                <a:cs typeface="Arial"/>
              </a:rPr>
              <a:t>&gt;,</a:t>
            </a:r>
            <a:endParaRPr/>
          </a:p>
          <a:p>
            <a:pPr>
              <a:defRPr/>
            </a:pPr>
            <a:r>
              <a:rPr sz="800" b="0" i="0" u="none">
                <a:solidFill>
                  <a:srgbClr val="000000"/>
                </a:solidFill>
                <a:latin typeface="Arial"/>
                <a:ea typeface="Arial"/>
                <a:cs typeface="Arial"/>
              </a:rPr>
              <a:t>    spotter : &amp;amp;</a:t>
            </a:r>
            <a:r>
              <a:rPr sz="800" b="0" i="0" u="none">
                <a:solidFill>
                  <a:srgbClr val="000088"/>
                </a:solidFill>
                <a:latin typeface="Arial"/>
                <a:ea typeface="Arial"/>
                <a:cs typeface="Arial"/>
              </a:rPr>
              <a:t>mut</a:t>
            </a:r>
            <a:r>
              <a:rPr sz="800" b="0" i="0" u="none">
                <a:solidFill>
                  <a:srgbClr val="000000"/>
                </a:solidFill>
                <a:latin typeface="Arial"/>
                <a:ea typeface="Arial"/>
                <a:cs typeface="Arial"/>
              </a:rPr>
              <a:t> Rustpotter,</a:t>
            </a:r>
            <a:endParaRPr/>
          </a:p>
          <a:p>
            <a:pPr>
              <a:defRPr/>
            </a:pPr>
            <a:r>
              <a:rPr sz="800" b="0" i="0" u="none">
                <a:solidFill>
                  <a:srgbClr val="000000"/>
                </a:solidFill>
                <a:latin typeface="Arial"/>
                <a:ea typeface="Arial"/>
                <a:cs typeface="Arial"/>
              </a:rPr>
              <a:t>    is_wake : </a:t>
            </a:r>
            <a:r>
              <a:rPr sz="800" b="0" i="0" u="none">
                <a:solidFill>
                  <a:srgbClr val="660066"/>
                </a:solidFill>
                <a:latin typeface="Arial"/>
                <a:ea typeface="Arial"/>
                <a:cs typeface="Arial"/>
              </a:rPr>
              <a:t>bool</a:t>
            </a:r>
            <a:endParaRPr/>
          </a:p>
          <a:p>
            <a:pPr>
              <a:defRPr/>
            </a:pPr>
            <a:r>
              <a:rPr sz="800" b="0" i="0" u="none">
                <a:solidFill>
                  <a:srgbClr val="000000"/>
                </a:solidFill>
                <a:latin typeface="Arial"/>
                <a:ea typeface="Arial"/>
                <a:cs typeface="Arial"/>
              </a:rPr>
              <a:t>) </a:t>
            </a:r>
            <a:r>
              <a:rPr sz="800" b="0" i="0" u="none">
                <a:solidFill>
                  <a:srgbClr val="000000"/>
                </a:solidFill>
                <a:latin typeface="Arial"/>
                <a:ea typeface="Arial"/>
                <a:cs typeface="Arial"/>
              </a:rPr>
              <a:t>-&gt;</a:t>
            </a:r>
            <a:r>
              <a:rPr sz="800" b="0" i="0" u="none">
                <a:solidFill>
                  <a:srgbClr val="000000"/>
                </a:solidFill>
                <a:latin typeface="Arial"/>
                <a:ea typeface="Arial"/>
                <a:cs typeface="Arial"/>
              </a:rPr>
              <a:t> </a:t>
            </a:r>
            <a:r>
              <a:rPr sz="800" b="0" i="0" u="none">
                <a:solidFill>
                  <a:srgbClr val="660066"/>
                </a:solidFill>
                <a:latin typeface="Arial"/>
                <a:ea typeface="Arial"/>
                <a:cs typeface="Arial"/>
              </a:rPr>
              <a:t>Result</a:t>
            </a:r>
            <a:r>
              <a:rPr sz="800" b="0" i="0" u="none">
                <a:solidFill>
                  <a:srgbClr val="000000"/>
                </a:solidFill>
                <a:latin typeface="Arial"/>
                <a:ea typeface="Arial"/>
                <a:cs typeface="Arial"/>
              </a:rPr>
              <a:t>&lt;</a:t>
            </a:r>
            <a:r>
              <a:rPr sz="800" b="0" i="0" u="none">
                <a:solidFill>
                  <a:srgbClr val="660066"/>
                </a:solidFill>
                <a:latin typeface="Arial"/>
                <a:ea typeface="Arial"/>
                <a:cs typeface="Arial"/>
              </a:rPr>
              <a:t>bool</a:t>
            </a:r>
            <a:r>
              <a:rPr sz="800" b="0" i="0" u="none">
                <a:solidFill>
                  <a:srgbClr val="000000"/>
                </a:solidFill>
                <a:latin typeface="Arial"/>
                <a:ea typeface="Arial"/>
                <a:cs typeface="Arial"/>
              </a:rPr>
              <a:t>, </a:t>
            </a:r>
            <a:r>
              <a:rPr sz="800" b="0" i="0" u="none">
                <a:solidFill>
                  <a:srgbClr val="660066"/>
                </a:solidFill>
                <a:latin typeface="Arial"/>
                <a:ea typeface="Arial"/>
                <a:cs typeface="Arial"/>
              </a:rPr>
              <a:t>Box</a:t>
            </a:r>
            <a:r>
              <a:rPr sz="800" b="0" i="0" u="none">
                <a:solidFill>
                  <a:srgbClr val="000000"/>
                </a:solidFill>
                <a:latin typeface="Arial"/>
                <a:ea typeface="Arial"/>
                <a:cs typeface="Arial"/>
              </a:rPr>
              <a:t>&lt;</a:t>
            </a:r>
            <a:r>
              <a:rPr sz="800" b="0" i="0" u="none">
                <a:solidFill>
                  <a:srgbClr val="000088"/>
                </a:solidFill>
                <a:latin typeface="Arial"/>
                <a:ea typeface="Arial"/>
                <a:cs typeface="Arial"/>
              </a:rPr>
              <a:t>dyn</a:t>
            </a:r>
            <a:r>
              <a:rPr sz="800" b="0" i="0" u="none">
                <a:solidFill>
                  <a:srgbClr val="000000"/>
                </a:solidFill>
                <a:latin typeface="Arial"/>
                <a:ea typeface="Arial"/>
                <a:cs typeface="Arial"/>
              </a:rPr>
              <a:t> Error&gt;&gt; {</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loop</a:t>
            </a: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small_sound_chunk</a:t>
            </a:r>
            <a:r>
              <a:rPr sz="800" b="0" i="0" u="none">
                <a:solidFill>
                  <a:srgbClr val="000000"/>
                </a:solidFill>
                <a:latin typeface="Arial"/>
                <a:ea typeface="Arial"/>
                <a:cs typeface="Arial"/>
              </a:rPr>
              <a:t> = sound_receiver.</a:t>
            </a:r>
            <a:r>
              <a:rPr sz="800" b="0" i="0" u="none">
                <a:solidFill>
                  <a:srgbClr val="660066"/>
                </a:solidFill>
                <a:latin typeface="Arial"/>
                <a:ea typeface="Arial"/>
                <a:cs typeface="Arial"/>
              </a:rPr>
              <a:t>recv</a:t>
            </a:r>
            <a:r>
              <a:rPr sz="800" b="0" i="0" u="none">
                <a:solidFill>
                  <a:srgbClr val="000000"/>
                </a:solidFill>
                <a:latin typeface="Arial"/>
                <a:ea typeface="Arial"/>
                <a:cs typeface="Arial"/>
              </a:rPr>
              <a:t>().</a:t>
            </a:r>
            <a:r>
              <a:rPr sz="800" b="0" i="0" u="none">
                <a:solidFill>
                  <a:srgbClr val="660066"/>
                </a:solidFill>
                <a:latin typeface="Arial"/>
                <a:ea typeface="Arial"/>
                <a:cs typeface="Arial"/>
              </a:rPr>
              <a:t>unwrap</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sound_from_start_till_pause.</a:t>
            </a:r>
            <a:r>
              <a:rPr sz="800" b="0" i="0" u="none">
                <a:solidFill>
                  <a:srgbClr val="660066"/>
                </a:solidFill>
                <a:latin typeface="Arial"/>
                <a:ea typeface="Arial"/>
                <a:cs typeface="Arial"/>
              </a:rPr>
              <a:t>extend</a:t>
            </a:r>
            <a:r>
              <a:rPr sz="800" b="0" i="0" u="none">
                <a:solidFill>
                  <a:srgbClr val="000000"/>
                </a:solidFill>
                <a:latin typeface="Arial"/>
                <a:ea typeface="Arial"/>
                <a:cs typeface="Arial"/>
              </a:rPr>
              <a:t>(&amp;amp;small_sound_chunk);</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if</a:t>
            </a:r>
            <a:r>
              <a:rPr sz="800" b="0" i="0" u="none">
                <a:solidFill>
                  <a:srgbClr val="000000"/>
                </a:solidFill>
                <a:latin typeface="Arial"/>
                <a:ea typeface="Arial"/>
                <a:cs typeface="Arial"/>
              </a:rPr>
              <a:t> is_wake &amp;amp;&amp;amp; sound_from_start_till_pause.</a:t>
            </a:r>
            <a:r>
              <a:rPr sz="800" b="0" i="0" u="none">
                <a:solidFill>
                  <a:srgbClr val="660066"/>
                </a:solidFill>
                <a:latin typeface="Arial"/>
                <a:ea typeface="Arial"/>
                <a:cs typeface="Arial"/>
              </a:rPr>
              <a:t>len</a:t>
            </a:r>
            <a:r>
              <a:rPr sz="800" b="0" i="0" u="none">
                <a:solidFill>
                  <a:srgbClr val="000000"/>
                </a:solidFill>
                <a:latin typeface="Arial"/>
                <a:ea typeface="Arial"/>
                <a:cs typeface="Arial"/>
              </a:rPr>
              <a:t>() &gt;= spotter.</a:t>
            </a:r>
            <a:r>
              <a:rPr sz="800" b="0" i="0" u="none">
                <a:solidFill>
                  <a:srgbClr val="660066"/>
                </a:solidFill>
                <a:latin typeface="Arial"/>
                <a:ea typeface="Arial"/>
                <a:cs typeface="Arial"/>
              </a:rPr>
              <a:t>get_samples_per_frame</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detection</a:t>
            </a:r>
            <a:r>
              <a:rPr sz="800" b="0" i="0" u="none">
                <a:solidFill>
                  <a:srgbClr val="000000"/>
                </a:solidFill>
                <a:latin typeface="Arial"/>
                <a:ea typeface="Arial"/>
                <a:cs typeface="Arial"/>
              </a:rPr>
              <a:t> = spotter.</a:t>
            </a:r>
            <a:r>
              <a:rPr sz="800" b="0" i="0" u="none">
                <a:solidFill>
                  <a:srgbClr val="660066"/>
                </a:solidFill>
                <a:latin typeface="Arial"/>
                <a:ea typeface="Arial"/>
                <a:cs typeface="Arial"/>
              </a:rPr>
              <a:t>process_samples</a:t>
            </a:r>
            <a:r>
              <a:rPr sz="800" b="0" i="0" u="none">
                <a:solidFill>
                  <a:srgbClr val="000000"/>
                </a:solidFill>
                <a:latin typeface="Arial"/>
                <a:ea typeface="Arial"/>
                <a:cs typeface="Arial"/>
              </a:rPr>
              <a:t>(sound_from_start_till_pause.</a:t>
            </a:r>
            <a:r>
              <a:rPr sz="800" b="0" i="0" u="none">
                <a:solidFill>
                  <a:srgbClr val="660066"/>
                </a:solidFill>
                <a:latin typeface="Arial"/>
                <a:ea typeface="Arial"/>
                <a:cs typeface="Arial"/>
              </a:rPr>
              <a:t>drain</a:t>
            </a:r>
            <a:r>
              <a:rPr sz="800" b="0" i="0" u="none">
                <a:solidFill>
                  <a:srgbClr val="000000"/>
                </a:solidFill>
                <a:latin typeface="Arial"/>
                <a:ea typeface="Arial"/>
                <a:cs typeface="Arial"/>
              </a:rPr>
              <a:t>(</a:t>
            </a:r>
            <a:r>
              <a:rPr sz="800" b="0" i="0" u="none">
                <a:solidFill>
                  <a:srgbClr val="006666"/>
                </a:solidFill>
                <a:latin typeface="Arial"/>
                <a:ea typeface="Arial"/>
                <a:cs typeface="Arial"/>
              </a:rPr>
              <a:t>0</a:t>
            </a:r>
            <a:r>
              <a:rPr sz="800" b="0" i="0" u="none">
                <a:solidFill>
                  <a:srgbClr val="000000"/>
                </a:solidFill>
                <a:latin typeface="Arial"/>
                <a:ea typeface="Arial"/>
                <a:cs typeface="Arial"/>
              </a:rPr>
              <a:t>..spotter.</a:t>
            </a:r>
            <a:r>
              <a:rPr sz="800" b="0" i="0" u="none">
                <a:solidFill>
                  <a:srgbClr val="660066"/>
                </a:solidFill>
                <a:latin typeface="Arial"/>
                <a:ea typeface="Arial"/>
                <a:cs typeface="Arial"/>
              </a:rPr>
              <a:t>get_samples_per_frame</a:t>
            </a:r>
            <a:r>
              <a:rPr sz="800" b="0" i="0" u="none">
                <a:solidFill>
                  <a:srgbClr val="000000"/>
                </a:solidFill>
                <a:latin typeface="Arial"/>
                <a:ea typeface="Arial"/>
                <a:cs typeface="Arial"/>
              </a:rPr>
              <a:t>()).</a:t>
            </a:r>
            <a:r>
              <a:rPr sz="800" b="0" i="0" u="none">
                <a:solidFill>
                  <a:srgbClr val="660066"/>
                </a:solidFill>
                <a:latin typeface="Arial"/>
                <a:ea typeface="Arial"/>
                <a:cs typeface="Arial"/>
              </a:rPr>
              <a:t>as_slice</a:t>
            </a:r>
            <a:r>
              <a:rPr sz="800" b="0" i="0" u="none">
                <a:solidFill>
                  <a:srgbClr val="000000"/>
                </a:solidFill>
                <a:latin typeface="Arial"/>
                <a:ea typeface="Arial"/>
                <a:cs typeface="Arial"/>
              </a:rPr>
              <a:t>().</a:t>
            </a:r>
            <a:r>
              <a:rPr sz="800" b="0" i="0" u="none">
                <a:solidFill>
                  <a:srgbClr val="660066"/>
                </a:solidFill>
                <a:latin typeface="Arial"/>
                <a:ea typeface="Arial"/>
                <a:cs typeface="Arial"/>
              </a:rPr>
              <a:t>into</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if</a:t>
            </a: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Some</a:t>
            </a:r>
            <a:r>
              <a:rPr sz="800" b="0" i="0" u="none">
                <a:solidFill>
                  <a:srgbClr val="000000"/>
                </a:solidFill>
                <a:latin typeface="Arial"/>
                <a:ea typeface="Arial"/>
                <a:cs typeface="Arial"/>
              </a:rPr>
              <a:t>(detection) = detection {</a:t>
            </a:r>
            <a:endParaRPr/>
          </a:p>
          <a:p>
            <a:pPr>
              <a:defRPr/>
            </a:pPr>
            <a:r>
              <a:rPr sz="800" b="0" i="0" u="none">
                <a:solidFill>
                  <a:srgbClr val="000000"/>
                </a:solidFill>
                <a:latin typeface="Arial"/>
                <a:ea typeface="Arial"/>
                <a:cs typeface="Arial"/>
              </a:rPr>
              <a:t>                </a:t>
            </a:r>
            <a:r>
              <a:rPr sz="800" b="0" i="0" u="none">
                <a:solidFill>
                  <a:srgbClr val="660066"/>
                </a:solidFill>
                <a:latin typeface="Arial"/>
                <a:ea typeface="Arial"/>
                <a:cs typeface="Arial"/>
              </a:rPr>
              <a:t>println!</a:t>
            </a:r>
            <a:r>
              <a:rPr sz="800" b="0" i="0" u="none">
                <a:solidFill>
                  <a:srgbClr val="000000"/>
                </a:solidFill>
                <a:latin typeface="Arial"/>
                <a:ea typeface="Arial"/>
                <a:cs typeface="Arial"/>
              </a:rPr>
              <a:t>(</a:t>
            </a:r>
            <a:r>
              <a:rPr sz="800" b="0" i="0" u="none">
                <a:solidFill>
                  <a:srgbClr val="008800"/>
                </a:solidFill>
                <a:latin typeface="Arial"/>
                <a:ea typeface="Arial"/>
                <a:cs typeface="Arial"/>
              </a:rPr>
              <a:t>"{:?}"</a:t>
            </a:r>
            <a:r>
              <a:rPr sz="800" b="0" i="0" u="none">
                <a:solidFill>
                  <a:srgbClr val="000000"/>
                </a:solidFill>
                <a:latin typeface="Arial"/>
                <a:ea typeface="Arial"/>
                <a:cs typeface="Arial"/>
              </a:rPr>
              <a:t>, detection);</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return</a:t>
            </a:r>
            <a:r>
              <a:rPr sz="800" b="0" i="0" u="none">
                <a:solidFill>
                  <a:srgbClr val="000000"/>
                </a:solidFill>
                <a:latin typeface="Arial"/>
                <a:ea typeface="Arial"/>
                <a:cs typeface="Arial"/>
              </a:rPr>
              <a:t> </a:t>
            </a:r>
            <a:r>
              <a:rPr sz="800" b="0" i="0" u="none">
                <a:solidFill>
                  <a:srgbClr val="660066"/>
                </a:solidFill>
                <a:latin typeface="Arial"/>
                <a:ea typeface="Arial"/>
                <a:cs typeface="Arial"/>
              </a:rPr>
              <a:t>Ok</a:t>
            </a:r>
            <a:r>
              <a:rPr sz="800" b="0" i="0" u="none">
                <a:solidFill>
                  <a:srgbClr val="000000"/>
                </a:solidFill>
                <a:latin typeface="Arial"/>
                <a:ea typeface="Arial"/>
                <a:cs typeface="Arial"/>
              </a:rPr>
              <a:t>(</a:t>
            </a:r>
            <a:r>
              <a:rPr sz="800" b="0" i="0" u="none">
                <a:solidFill>
                  <a:srgbClr val="006666"/>
                </a:solidFill>
                <a:latin typeface="Arial"/>
                <a:ea typeface="Arial"/>
                <a:cs typeface="Arial"/>
              </a:rPr>
              <a:t>true</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32" name="Google Shape;132;p7"/>
          <p:cNvSpPr txBox="1"/>
          <p:nvPr>
            <p:ph type="title"/>
          </p:nvPr>
        </p:nvSpPr>
        <p:spPr bwMode="auto">
          <a:xfrm>
            <a:off x="838198" y="365125"/>
            <a:ext cx="10515600" cy="1325562"/>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Chat-Bot</a:t>
            </a:r>
            <a:endParaRPr sz="4800">
              <a:solidFill>
                <a:srgbClr val="89B4FA"/>
              </a:solidFill>
            </a:endParaRPr>
          </a:p>
        </p:txBody>
      </p:sp>
      <p:sp>
        <p:nvSpPr>
          <p:cNvPr id="133" name="Google Shape;133;p7"/>
          <p:cNvSpPr txBox="1"/>
          <p:nvPr>
            <p:ph type="body" idx="1"/>
          </p:nvPr>
        </p:nvSpPr>
        <p:spPr bwMode="auto">
          <a:xfrm>
            <a:off x="838198" y="1825625"/>
            <a:ext cx="6208545" cy="4351338"/>
          </a:xfrm>
          <a:prstGeom prst="rect">
            <a:avLst/>
          </a:prstGeom>
          <a:noFill/>
          <a:ln>
            <a:noFill/>
          </a:ln>
        </p:spPr>
        <p:txBody>
          <a:bodyPr spcFirstLastPara="1" wrap="square" lIns="91425" tIns="45700" rIns="91425" bIns="45700" anchor="ctr" anchorCtr="0">
            <a:normAutofit/>
          </a:bodyPr>
          <a:lstStyle/>
          <a:p>
            <a:pPr marL="171450" lvl="0" indent="-171450" algn="l">
              <a:lnSpc>
                <a:spcPct val="100000"/>
              </a:lnSpc>
              <a:spcBef>
                <a:spcPts val="0"/>
              </a:spcBef>
              <a:spcAft>
                <a:spcPts val="0"/>
              </a:spcAft>
              <a:buClr>
                <a:schemeClr val="lt1"/>
              </a:buClr>
              <a:buSzPts val="1800"/>
              <a:buChar char="•"/>
              <a:defRPr/>
            </a:pPr>
            <a:r>
              <a:rPr lang="en-US" sz="1800">
                <a:solidFill>
                  <a:srgbClr val="CDD6F4"/>
                </a:solidFill>
                <a:latin typeface="Poppins Medium"/>
                <a:ea typeface="Poppins Medium"/>
                <a:cs typeface="Poppins Medium"/>
              </a:rPr>
              <a:t>The chat-bot receives a string (text) from the speech to text module and sends it to a locally run large language model AI (AI model that specializes in conversations with humans) to process and provide a response.</a:t>
            </a:r>
            <a:endParaRPr lang="en-US" sz="1800">
              <a:solidFill>
                <a:srgbClr val="CDD6F4"/>
              </a:solidFill>
              <a:latin typeface="Poppins Medium"/>
              <a:ea typeface="Poppins Medium"/>
              <a:cs typeface="Poppins Medium"/>
            </a:endParaRPr>
          </a:p>
          <a:p>
            <a:pPr marL="0" lvl="0" indent="0" algn="l">
              <a:lnSpc>
                <a:spcPct val="100000"/>
              </a:lnSpc>
              <a:spcBef>
                <a:spcPts val="0"/>
              </a:spcBef>
              <a:spcAft>
                <a:spcPts val="0"/>
              </a:spcAft>
              <a:buClr>
                <a:schemeClr val="lt1"/>
              </a:buClr>
              <a:buSzPts val="1800"/>
              <a:buFont typeface="Arial"/>
              <a:buNone/>
              <a:defRPr/>
            </a:pPr>
            <a:endParaRPr lang="en-US" sz="1800">
              <a:solidFill>
                <a:srgbClr val="CDD6F4"/>
              </a:solidFill>
              <a:latin typeface="Poppins Medium"/>
              <a:ea typeface="Poppins Medium"/>
              <a:cs typeface="Poppins Medium"/>
            </a:endParaRPr>
          </a:p>
          <a:p>
            <a:pPr marL="171450" lvl="0" indent="-171450" algn="l">
              <a:lnSpc>
                <a:spcPct val="100000"/>
              </a:lnSpc>
              <a:spcBef>
                <a:spcPts val="0"/>
              </a:spcBef>
              <a:spcAft>
                <a:spcPts val="0"/>
              </a:spcAft>
              <a:buClr>
                <a:schemeClr val="lt1"/>
              </a:buClr>
              <a:buSzPts val="1800"/>
              <a:buChar char="•"/>
              <a:defRPr/>
            </a:pPr>
            <a:r>
              <a:rPr lang="en-US" sz="1800">
                <a:solidFill>
                  <a:srgbClr val="CDD6F4"/>
                </a:solidFill>
                <a:latin typeface="Poppins Medium"/>
                <a:ea typeface="Poppins Medium"/>
                <a:cs typeface="Poppins Medium"/>
              </a:rPr>
              <a:t>SADE uses Ollama (a free Linux or MacOS tool that allows people to download AI models) to easily download the AI when first launched.</a:t>
            </a:r>
            <a:endParaRPr lang="en-US" sz="1800">
              <a:solidFill>
                <a:srgbClr val="CDD6F4"/>
              </a:solidFill>
              <a:latin typeface="Poppins Medium"/>
              <a:ea typeface="Poppins Medium"/>
              <a:cs typeface="Poppins Medium"/>
            </a:endParaRPr>
          </a:p>
          <a:p>
            <a:pPr marL="0" lvl="0" indent="0" algn="l">
              <a:lnSpc>
                <a:spcPct val="100000"/>
              </a:lnSpc>
              <a:spcBef>
                <a:spcPts val="0"/>
              </a:spcBef>
              <a:spcAft>
                <a:spcPts val="0"/>
              </a:spcAft>
              <a:buClr>
                <a:schemeClr val="lt1"/>
              </a:buClr>
              <a:buSzPts val="1800"/>
              <a:buFont typeface="Arial"/>
              <a:buNone/>
              <a:defRPr/>
            </a:pPr>
            <a:endParaRPr lang="en-US" sz="1800">
              <a:solidFill>
                <a:srgbClr val="CDD6F4"/>
              </a:solidFill>
              <a:latin typeface="Poppins Medium"/>
              <a:ea typeface="Poppins Medium"/>
              <a:cs typeface="Poppins Medium"/>
            </a:endParaRPr>
          </a:p>
          <a:p>
            <a:pPr marL="171450" lvl="0" indent="-171450" algn="l">
              <a:lnSpc>
                <a:spcPct val="100000"/>
              </a:lnSpc>
              <a:spcBef>
                <a:spcPts val="0"/>
              </a:spcBef>
              <a:spcAft>
                <a:spcPts val="0"/>
              </a:spcAft>
              <a:buClr>
                <a:schemeClr val="lt1"/>
              </a:buClr>
              <a:buSzPts val="1800"/>
              <a:buChar char="•"/>
              <a:defRPr/>
            </a:pPr>
            <a:r>
              <a:rPr lang="en-US" sz="1800">
                <a:solidFill>
                  <a:srgbClr val="CDD6F4"/>
                </a:solidFill>
                <a:latin typeface="Poppins Medium"/>
                <a:ea typeface="Poppins Medium"/>
                <a:cs typeface="Poppins Medium"/>
              </a:rPr>
              <a:t>The AI is then interroped to Rust using the ollama_rs Rust library which provides an easy system to prompt an Ollama LLM AI.</a:t>
            </a:r>
            <a:endParaRPr sz="1800">
              <a:solidFill>
                <a:srgbClr val="CDD6F4"/>
              </a:solidFill>
              <a:latin typeface="Poppins Medium"/>
              <a:ea typeface="Poppins Medium"/>
              <a:cs typeface="Poppins Medium"/>
            </a:endParaRPr>
          </a:p>
        </p:txBody>
      </p:sp>
      <p:sp>
        <p:nvSpPr>
          <p:cNvPr id="134" name="Google Shape;134;p7"/>
          <p:cNvSpPr txBox="1"/>
          <p:nvPr/>
        </p:nvSpPr>
        <p:spPr bwMode="auto">
          <a:xfrm>
            <a:off x="7046742" y="2444148"/>
            <a:ext cx="4573089" cy="3566478"/>
          </a:xfrm>
          <a:prstGeom prst="rect">
            <a:avLst/>
          </a:prstGeom>
          <a:solidFill>
            <a:srgbClr val="CDD6F4"/>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pub</a:t>
            </a:r>
            <a:r>
              <a:rPr sz="800" b="0" i="0" u="none">
                <a:solidFill>
                  <a:srgbClr val="000000"/>
                </a:solidFill>
                <a:latin typeface="Arial"/>
                <a:ea typeface="Arial"/>
                <a:cs typeface="Arial"/>
              </a:rPr>
              <a:t> </a:t>
            </a:r>
            <a:r>
              <a:rPr sz="800" b="0" i="0" u="none">
                <a:solidFill>
                  <a:srgbClr val="000088"/>
                </a:solidFill>
                <a:latin typeface="Arial"/>
                <a:ea typeface="Arial"/>
                <a:cs typeface="Arial"/>
              </a:rPr>
              <a:t>fn</a:t>
            </a:r>
            <a:r>
              <a:rPr sz="800" b="0" i="0" u="none">
                <a:solidFill>
                  <a:srgbClr val="000000"/>
                </a:solidFill>
                <a:latin typeface="Arial"/>
                <a:ea typeface="Arial"/>
                <a:cs typeface="Arial"/>
              </a:rPr>
              <a:t> </a:t>
            </a:r>
            <a:r>
              <a:rPr sz="800" b="0" i="0" u="none">
                <a:solidFill>
                  <a:srgbClr val="660066"/>
                </a:solidFill>
                <a:latin typeface="Arial"/>
                <a:ea typeface="Arial"/>
                <a:cs typeface="Arial"/>
              </a:rPr>
              <a:t>get_model</a:t>
            </a:r>
            <a:r>
              <a:rPr sz="800" b="0" i="0" u="none">
                <a:solidFill>
                  <a:srgbClr val="000000"/>
                </a:solidFill>
                <a:latin typeface="Arial"/>
                <a:ea typeface="Arial"/>
                <a:cs typeface="Arial"/>
              </a:rPr>
              <a:t>() </a:t>
            </a:r>
            <a:r>
              <a:rPr sz="800" b="0" i="0" u="none">
                <a:solidFill>
                  <a:srgbClr val="000000"/>
                </a:solidFill>
                <a:latin typeface="Arial"/>
                <a:ea typeface="Arial"/>
                <a:cs typeface="Arial"/>
              </a:rPr>
              <a:t>-&gt;</a:t>
            </a:r>
            <a:r>
              <a:rPr sz="800" b="0" i="0" u="none">
                <a:solidFill>
                  <a:srgbClr val="000000"/>
                </a:solidFill>
                <a:latin typeface="Arial"/>
                <a:ea typeface="Arial"/>
                <a:cs typeface="Arial"/>
              </a:rPr>
              <a:t> Ollama{</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return</a:t>
            </a:r>
            <a:r>
              <a:rPr sz="800" b="0" i="0" u="none">
                <a:solidFill>
                  <a:srgbClr val="000000"/>
                </a:solidFill>
                <a:latin typeface="Arial"/>
                <a:ea typeface="Arial"/>
                <a:cs typeface="Arial"/>
              </a:rPr>
              <a:t> Ollama::</a:t>
            </a:r>
            <a:r>
              <a:rPr sz="800" b="0" i="0" u="none">
                <a:solidFill>
                  <a:srgbClr val="660066"/>
                </a:solidFill>
                <a:latin typeface="Arial"/>
                <a:ea typeface="Arial"/>
                <a:cs typeface="Arial"/>
              </a:rPr>
              <a:t>new_default_with_history</a:t>
            </a:r>
            <a:r>
              <a:rPr sz="800" b="0" i="0" u="none">
                <a:solidFill>
                  <a:srgbClr val="000000"/>
                </a:solidFill>
                <a:latin typeface="Arial"/>
                <a:ea typeface="Arial"/>
                <a:cs typeface="Arial"/>
              </a:rPr>
              <a:t>(</a:t>
            </a:r>
            <a:r>
              <a:rPr sz="800" b="0" i="0" u="none">
                <a:solidFill>
                  <a:srgbClr val="006666"/>
                </a:solidFill>
                <a:latin typeface="Arial"/>
                <a:ea typeface="Arial"/>
                <a:cs typeface="Arial"/>
              </a:rPr>
              <a:t>50</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t>
            </a:r>
            <a:endParaRPr/>
          </a:p>
          <a:p>
            <a:pPr>
              <a:defRPr/>
            </a:pPr>
            <a:r>
              <a:rPr sz="800" b="0" i="0" u="none">
                <a:solidFill>
                  <a:srgbClr val="000088"/>
                </a:solidFill>
                <a:latin typeface="Arial"/>
                <a:ea typeface="Arial"/>
                <a:cs typeface="Arial"/>
              </a:rPr>
              <a:t>pub</a:t>
            </a:r>
            <a:r>
              <a:rPr sz="800" b="0" i="0" u="none">
                <a:solidFill>
                  <a:srgbClr val="000000"/>
                </a:solidFill>
                <a:latin typeface="Arial"/>
                <a:ea typeface="Arial"/>
                <a:cs typeface="Arial"/>
              </a:rPr>
              <a:t> </a:t>
            </a:r>
            <a:r>
              <a:rPr sz="800" b="0" i="0" u="none">
                <a:solidFill>
                  <a:srgbClr val="000088"/>
                </a:solidFill>
                <a:latin typeface="Arial"/>
                <a:ea typeface="Arial"/>
                <a:cs typeface="Arial"/>
              </a:rPr>
              <a:t>async</a:t>
            </a:r>
            <a:r>
              <a:rPr sz="800" b="0" i="0" u="none">
                <a:solidFill>
                  <a:srgbClr val="000000"/>
                </a:solidFill>
                <a:latin typeface="Arial"/>
                <a:ea typeface="Arial"/>
                <a:cs typeface="Arial"/>
              </a:rPr>
              <a:t> </a:t>
            </a:r>
            <a:r>
              <a:rPr sz="800" b="0" i="0" u="none">
                <a:solidFill>
                  <a:srgbClr val="000088"/>
                </a:solidFill>
                <a:latin typeface="Arial"/>
                <a:ea typeface="Arial"/>
                <a:cs typeface="Arial"/>
              </a:rPr>
              <a:t>fn</a:t>
            </a:r>
            <a:r>
              <a:rPr sz="800" b="0" i="0" u="none">
                <a:solidFill>
                  <a:srgbClr val="000000"/>
                </a:solidFill>
                <a:latin typeface="Arial"/>
                <a:ea typeface="Arial"/>
                <a:cs typeface="Arial"/>
              </a:rPr>
              <a:t> </a:t>
            </a:r>
            <a:r>
              <a:rPr sz="800" b="0" i="0" u="none">
                <a:solidFill>
                  <a:srgbClr val="660066"/>
                </a:solidFill>
                <a:latin typeface="Arial"/>
                <a:ea typeface="Arial"/>
                <a:cs typeface="Arial"/>
              </a:rPr>
              <a:t>run_ollama</a:t>
            </a:r>
            <a:r>
              <a:rPr sz="800" b="0" i="0" u="none">
                <a:solidFill>
                  <a:srgbClr val="000000"/>
                </a:solidFill>
                <a:latin typeface="Arial"/>
                <a:ea typeface="Arial"/>
                <a:cs typeface="Arial"/>
              </a:rPr>
              <a:t>(input : </a:t>
            </a:r>
            <a:r>
              <a:rPr sz="800" b="0" i="0" u="none">
                <a:solidFill>
                  <a:srgbClr val="660066"/>
                </a:solidFill>
                <a:latin typeface="Arial"/>
                <a:ea typeface="Arial"/>
                <a:cs typeface="Arial"/>
              </a:rPr>
              <a:t>String</a:t>
            </a:r>
            <a:r>
              <a:rPr sz="800" b="0" i="0" u="none">
                <a:solidFill>
                  <a:srgbClr val="000000"/>
                </a:solidFill>
                <a:latin typeface="Arial"/>
                <a:ea typeface="Arial"/>
                <a:cs typeface="Arial"/>
              </a:rPr>
              <a:t>, ollama : &amp;amp;</a:t>
            </a:r>
            <a:r>
              <a:rPr sz="800" b="0" i="0" u="none">
                <a:solidFill>
                  <a:srgbClr val="000088"/>
                </a:solidFill>
                <a:latin typeface="Arial"/>
                <a:ea typeface="Arial"/>
                <a:cs typeface="Arial"/>
              </a:rPr>
              <a:t>mut</a:t>
            </a:r>
            <a:r>
              <a:rPr sz="800" b="0" i="0" u="none">
                <a:solidFill>
                  <a:srgbClr val="000000"/>
                </a:solidFill>
                <a:latin typeface="Arial"/>
                <a:ea typeface="Arial"/>
                <a:cs typeface="Arial"/>
              </a:rPr>
              <a:t> Ollama, model : &amp;amp;</a:t>
            </a:r>
            <a:r>
              <a:rPr sz="800" b="0" i="0" u="none">
                <a:solidFill>
                  <a:srgbClr val="660066"/>
                </a:solidFill>
                <a:latin typeface="Arial"/>
                <a:ea typeface="Arial"/>
                <a:cs typeface="Arial"/>
              </a:rPr>
              <a:t>String</a:t>
            </a:r>
            <a:r>
              <a:rPr sz="800" b="0" i="0" u="none">
                <a:solidFill>
                  <a:srgbClr val="000000"/>
                </a:solidFill>
                <a:latin typeface="Arial"/>
                <a:ea typeface="Arial"/>
                <a:cs typeface="Arial"/>
              </a:rPr>
              <a:t>) </a:t>
            </a:r>
            <a:r>
              <a:rPr sz="800" b="0" i="0" u="none">
                <a:solidFill>
                  <a:srgbClr val="000000"/>
                </a:solidFill>
                <a:latin typeface="Arial"/>
                <a:ea typeface="Arial"/>
                <a:cs typeface="Arial"/>
              </a:rPr>
              <a:t>-&gt;</a:t>
            </a:r>
            <a:r>
              <a:rPr sz="800" b="0" i="0" u="none">
                <a:solidFill>
                  <a:srgbClr val="000000"/>
                </a:solidFill>
                <a:latin typeface="Arial"/>
                <a:ea typeface="Arial"/>
                <a:cs typeface="Arial"/>
              </a:rPr>
              <a:t> </a:t>
            </a:r>
            <a:r>
              <a:rPr sz="800" b="0" i="0" u="none">
                <a:solidFill>
                  <a:srgbClr val="660066"/>
                </a:solidFill>
                <a:latin typeface="Arial"/>
                <a:ea typeface="Arial"/>
                <a:cs typeface="Arial"/>
              </a:rPr>
              <a:t>Result</a:t>
            </a:r>
            <a:r>
              <a:rPr sz="800" b="0" i="0" u="none">
                <a:solidFill>
                  <a:srgbClr val="000000"/>
                </a:solidFill>
                <a:latin typeface="Arial"/>
                <a:ea typeface="Arial"/>
                <a:cs typeface="Arial"/>
              </a:rPr>
              <a:t>&lt;</a:t>
            </a:r>
            <a:r>
              <a:rPr sz="800" b="0" i="0" u="none">
                <a:solidFill>
                  <a:srgbClr val="660066"/>
                </a:solidFill>
                <a:latin typeface="Arial"/>
                <a:ea typeface="Arial"/>
                <a:cs typeface="Arial"/>
              </a:rPr>
              <a:t>String</a:t>
            </a:r>
            <a:r>
              <a:rPr sz="800" b="0" i="0" u="none">
                <a:solidFill>
                  <a:srgbClr val="000000"/>
                </a:solidFill>
                <a:latin typeface="Arial"/>
                <a:ea typeface="Arial"/>
                <a:cs typeface="Arial"/>
              </a:rPr>
              <a:t>, </a:t>
            </a:r>
            <a:r>
              <a:rPr sz="800" b="0" i="0" u="none">
                <a:solidFill>
                  <a:srgbClr val="660066"/>
                </a:solidFill>
                <a:latin typeface="Arial"/>
                <a:ea typeface="Arial"/>
                <a:cs typeface="Arial"/>
              </a:rPr>
              <a:t>Box</a:t>
            </a:r>
            <a:r>
              <a:rPr sz="800" b="0" i="0" u="none">
                <a:solidFill>
                  <a:srgbClr val="000000"/>
                </a:solidFill>
                <a:latin typeface="Arial"/>
                <a:ea typeface="Arial"/>
                <a:cs typeface="Arial"/>
              </a:rPr>
              <a:t>&lt;</a:t>
            </a:r>
            <a:r>
              <a:rPr sz="800" b="0" i="0" u="none">
                <a:solidFill>
                  <a:srgbClr val="000088"/>
                </a:solidFill>
                <a:latin typeface="Arial"/>
                <a:ea typeface="Arial"/>
                <a:cs typeface="Arial"/>
              </a:rPr>
              <a:t>dyn</a:t>
            </a:r>
            <a:r>
              <a:rPr sz="800" b="0" i="0" u="none">
                <a:solidFill>
                  <a:srgbClr val="000000"/>
                </a:solidFill>
                <a:latin typeface="Arial"/>
                <a:ea typeface="Arial"/>
                <a:cs typeface="Arial"/>
              </a:rPr>
              <a:t> Error&gt;&gt;{</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user_message</a:t>
            </a:r>
            <a:r>
              <a:rPr sz="800" b="0" i="0" u="none">
                <a:solidFill>
                  <a:srgbClr val="000000"/>
                </a:solidFill>
                <a:latin typeface="Arial"/>
                <a:ea typeface="Arial"/>
                <a:cs typeface="Arial"/>
              </a:rPr>
              <a:t> = ChatMessage::</a:t>
            </a:r>
            <a:r>
              <a:rPr sz="800" b="0" i="0" u="none">
                <a:solidFill>
                  <a:srgbClr val="660066"/>
                </a:solidFill>
                <a:latin typeface="Arial"/>
                <a:ea typeface="Arial"/>
                <a:cs typeface="Arial"/>
              </a:rPr>
              <a:t>user</a:t>
            </a:r>
            <a:r>
              <a:rPr sz="800" b="0" i="0" u="none">
                <a:solidFill>
                  <a:srgbClr val="000000"/>
                </a:solidFill>
                <a:latin typeface="Arial"/>
                <a:ea typeface="Arial"/>
                <a:cs typeface="Arial"/>
              </a:rPr>
              <a:t>(input.</a:t>
            </a:r>
            <a:r>
              <a:rPr sz="800" b="0" i="0" u="none">
                <a:solidFill>
                  <a:srgbClr val="660066"/>
                </a:solidFill>
                <a:latin typeface="Arial"/>
                <a:ea typeface="Arial"/>
                <a:cs typeface="Arial"/>
              </a:rPr>
              <a:t>to_string</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now</a:t>
            </a:r>
            <a:r>
              <a:rPr sz="800" b="0" i="0" u="none">
                <a:solidFill>
                  <a:srgbClr val="000000"/>
                </a:solidFill>
                <a:latin typeface="Arial"/>
                <a:ea typeface="Arial"/>
                <a:cs typeface="Arial"/>
              </a:rPr>
              <a:t> = Instant::</a:t>
            </a:r>
            <a:r>
              <a:rPr sz="800" b="0" i="0" u="none">
                <a:solidFill>
                  <a:srgbClr val="660066"/>
                </a:solidFill>
                <a:latin typeface="Arial"/>
                <a:ea typeface="Arial"/>
                <a:cs typeface="Arial"/>
              </a:rPr>
              <a:t>now</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result</a:t>
            </a:r>
            <a:r>
              <a:rPr sz="800" b="0" i="0" u="none">
                <a:solidFill>
                  <a:srgbClr val="000000"/>
                </a:solidFill>
                <a:latin typeface="Arial"/>
                <a:ea typeface="Arial"/>
                <a:cs typeface="Arial"/>
              </a:rPr>
              <a:t> = ollama.</a:t>
            </a:r>
            <a:r>
              <a:rPr sz="800" b="0" i="0" u="none">
                <a:solidFill>
                  <a:srgbClr val="660066"/>
                </a:solidFill>
                <a:latin typeface="Arial"/>
                <a:ea typeface="Arial"/>
                <a:cs typeface="Arial"/>
              </a:rPr>
              <a:t>send_chat_messages_with_history</a:t>
            </a:r>
            <a:r>
              <a:rPr sz="800" b="0" i="0" u="none">
                <a:solidFill>
                  <a:srgbClr val="000000"/>
                </a:solidFill>
                <a:latin typeface="Arial"/>
                <a:ea typeface="Arial"/>
                <a:cs typeface="Arial"/>
              </a:rPr>
              <a:t>(ChatMessageRequest::</a:t>
            </a:r>
            <a:r>
              <a:rPr sz="800" b="0" i="0" u="none">
                <a:solidFill>
                  <a:srgbClr val="660066"/>
                </a:solidFill>
                <a:latin typeface="Arial"/>
                <a:ea typeface="Arial"/>
                <a:cs typeface="Arial"/>
              </a:rPr>
              <a:t>new</a:t>
            </a:r>
            <a:r>
              <a:rPr sz="800" b="0" i="0" u="none">
                <a:solidFill>
                  <a:srgbClr val="000000"/>
                </a:solidFill>
                <a:latin typeface="Arial"/>
                <a:ea typeface="Arial"/>
                <a:cs typeface="Arial"/>
              </a:rPr>
              <a:t>(model.</a:t>
            </a:r>
            <a:r>
              <a:rPr sz="800" b="0" i="0" u="none">
                <a:solidFill>
                  <a:srgbClr val="660066"/>
                </a:solidFill>
                <a:latin typeface="Arial"/>
                <a:ea typeface="Arial"/>
                <a:cs typeface="Arial"/>
              </a:rPr>
              <a:t>clone</a:t>
            </a:r>
            <a:r>
              <a:rPr sz="800" b="0" i="0" u="none">
                <a:solidFill>
                  <a:srgbClr val="000000"/>
                </a:solidFill>
                <a:latin typeface="Arial"/>
                <a:ea typeface="Arial"/>
                <a:cs typeface="Arial"/>
              </a:rPr>
              <a:t>(), </a:t>
            </a:r>
            <a:r>
              <a:rPr sz="800" b="0" i="0" u="none">
                <a:solidFill>
                  <a:srgbClr val="660066"/>
                </a:solidFill>
                <a:latin typeface="Arial"/>
                <a:ea typeface="Arial"/>
                <a:cs typeface="Arial"/>
              </a:rPr>
              <a:t>vec!</a:t>
            </a:r>
            <a:r>
              <a:rPr sz="800" b="0" i="0" u="none">
                <a:solidFill>
                  <a:srgbClr val="000000"/>
                </a:solidFill>
                <a:latin typeface="Arial"/>
                <a:ea typeface="Arial"/>
                <a:cs typeface="Arial"/>
              </a:rPr>
              <a:t>[user_message]), </a:t>
            </a:r>
            <a:r>
              <a:rPr sz="800" b="0" i="0" u="none">
                <a:solidFill>
                  <a:srgbClr val="008800"/>
                </a:solidFill>
                <a:latin typeface="Arial"/>
                <a:ea typeface="Arial"/>
                <a:cs typeface="Arial"/>
              </a:rPr>
              <a:t>"default"</a:t>
            </a:r>
            <a:r>
              <a:rPr sz="800" b="0" i="0" u="none">
                <a:solidFill>
                  <a:srgbClr val="000000"/>
                </a:solidFill>
                <a:latin typeface="Arial"/>
                <a:ea typeface="Arial"/>
                <a:cs typeface="Arial"/>
              </a:rPr>
              <a:t>.</a:t>
            </a:r>
            <a:r>
              <a:rPr sz="800" b="0" i="0" u="none">
                <a:solidFill>
                  <a:srgbClr val="660066"/>
                </a:solidFill>
                <a:latin typeface="Arial"/>
                <a:ea typeface="Arial"/>
                <a:cs typeface="Arial"/>
              </a:rPr>
              <a:t>to_string</a:t>
            </a:r>
            <a:r>
              <a:rPr sz="800" b="0" i="0" u="none">
                <a:solidFill>
                  <a:srgbClr val="000000"/>
                </a:solidFill>
                <a:latin typeface="Arial"/>
                <a:ea typeface="Arial"/>
                <a:cs typeface="Arial"/>
              </a:rPr>
              <a:t>()).</a:t>
            </a:r>
            <a:r>
              <a:rPr sz="800" b="0" i="0" u="none">
                <a:solidFill>
                  <a:srgbClr val="000088"/>
                </a:solidFill>
                <a:latin typeface="Arial"/>
                <a:ea typeface="Arial"/>
                <a:cs typeface="Arial"/>
              </a:rPr>
              <a:t>await</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r>
              <a:rPr sz="800" b="0" i="0" u="none">
                <a:solidFill>
                  <a:srgbClr val="660066"/>
                </a:solidFill>
                <a:latin typeface="Arial"/>
                <a:ea typeface="Arial"/>
                <a:cs typeface="Arial"/>
              </a:rPr>
              <a:t>println!</a:t>
            </a:r>
            <a:r>
              <a:rPr sz="800" b="0" i="0" u="none">
                <a:solidFill>
                  <a:srgbClr val="000000"/>
                </a:solidFill>
                <a:latin typeface="Arial"/>
                <a:ea typeface="Arial"/>
                <a:cs typeface="Arial"/>
              </a:rPr>
              <a:t>(</a:t>
            </a:r>
            <a:r>
              <a:rPr sz="800" b="0" i="0" u="none">
                <a:solidFill>
                  <a:srgbClr val="008800"/>
                </a:solidFill>
                <a:latin typeface="Arial"/>
                <a:ea typeface="Arial"/>
                <a:cs typeface="Arial"/>
              </a:rPr>
              <a:t>"LLM Time: {}"</a:t>
            </a:r>
            <a:r>
              <a:rPr sz="800" b="0" i="0" u="none">
                <a:solidFill>
                  <a:srgbClr val="000000"/>
                </a:solidFill>
                <a:latin typeface="Arial"/>
                <a:ea typeface="Arial"/>
                <a:cs typeface="Arial"/>
              </a:rPr>
              <a:t>, now.</a:t>
            </a:r>
            <a:r>
              <a:rPr sz="800" b="0" i="0" u="none">
                <a:solidFill>
                  <a:srgbClr val="660066"/>
                </a:solidFill>
                <a:latin typeface="Arial"/>
                <a:ea typeface="Arial"/>
                <a:cs typeface="Arial"/>
              </a:rPr>
              <a:t>elapsed</a:t>
            </a:r>
            <a:r>
              <a:rPr sz="800" b="0" i="0" u="none">
                <a:solidFill>
                  <a:srgbClr val="000000"/>
                </a:solidFill>
                <a:latin typeface="Arial"/>
                <a:ea typeface="Arial"/>
                <a:cs typeface="Arial"/>
              </a:rPr>
              <a:t>().</a:t>
            </a:r>
            <a:r>
              <a:rPr sz="800" b="0" i="0" u="none">
                <a:solidFill>
                  <a:srgbClr val="660066"/>
                </a:solidFill>
                <a:latin typeface="Arial"/>
                <a:ea typeface="Arial"/>
                <a:cs typeface="Arial"/>
              </a:rPr>
              <a:t>as_secs</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let</a:t>
            </a:r>
            <a:r>
              <a:rPr sz="800" b="0" i="0" u="none">
                <a:solidFill>
                  <a:srgbClr val="000000"/>
                </a:solidFill>
                <a:latin typeface="Arial"/>
                <a:ea typeface="Arial"/>
                <a:cs typeface="Arial"/>
              </a:rPr>
              <a:t> </a:t>
            </a:r>
            <a:r>
              <a:rPr sz="800" b="0" i="0" u="none">
                <a:solidFill>
                  <a:srgbClr val="666600"/>
                </a:solidFill>
                <a:latin typeface="Arial"/>
                <a:ea typeface="Arial"/>
                <a:cs typeface="Arial"/>
              </a:rPr>
              <a:t>response</a:t>
            </a:r>
            <a:r>
              <a:rPr sz="800" b="0" i="0" u="none">
                <a:solidFill>
                  <a:srgbClr val="000000"/>
                </a:solidFill>
                <a:latin typeface="Arial"/>
                <a:ea typeface="Arial"/>
                <a:cs typeface="Arial"/>
              </a:rPr>
              <a:t> = </a:t>
            </a:r>
            <a:r>
              <a:rPr sz="800" b="0" i="0" u="none">
                <a:solidFill>
                  <a:srgbClr val="000088"/>
                </a:solidFill>
                <a:latin typeface="Arial"/>
                <a:ea typeface="Arial"/>
                <a:cs typeface="Arial"/>
              </a:rPr>
              <a:t>match</a:t>
            </a:r>
            <a:r>
              <a:rPr sz="800" b="0" i="0" u="none">
                <a:solidFill>
                  <a:srgbClr val="000000"/>
                </a:solidFill>
                <a:latin typeface="Arial"/>
                <a:ea typeface="Arial"/>
                <a:cs typeface="Arial"/>
              </a:rPr>
              <a:t> result.message{</a:t>
            </a:r>
            <a:endParaRPr/>
          </a:p>
          <a:p>
            <a:pPr>
              <a:defRPr/>
            </a:pPr>
            <a:r>
              <a:rPr sz="800" b="0" i="0" u="none">
                <a:solidFill>
                  <a:srgbClr val="000000"/>
                </a:solidFill>
                <a:latin typeface="Arial"/>
                <a:ea typeface="Arial"/>
                <a:cs typeface="Arial"/>
              </a:rPr>
              <a:t>        </a:t>
            </a:r>
            <a:r>
              <a:rPr sz="800" b="0" i="0" u="none">
                <a:solidFill>
                  <a:srgbClr val="660066"/>
                </a:solidFill>
                <a:latin typeface="Arial"/>
                <a:ea typeface="Arial"/>
                <a:cs typeface="Arial"/>
              </a:rPr>
              <a:t>Some</a:t>
            </a:r>
            <a:r>
              <a:rPr sz="800" b="0" i="0" u="none">
                <a:solidFill>
                  <a:srgbClr val="000000"/>
                </a:solidFill>
                <a:latin typeface="Arial"/>
                <a:ea typeface="Arial"/>
                <a:cs typeface="Arial"/>
              </a:rPr>
              <a:t>(x) =&gt; x,</a:t>
            </a:r>
            <a:endParaRPr/>
          </a:p>
          <a:p>
            <a:pPr>
              <a:defRPr/>
            </a:pPr>
            <a:r>
              <a:rPr sz="800" b="0" i="0" u="none">
                <a:solidFill>
                  <a:srgbClr val="000000"/>
                </a:solidFill>
                <a:latin typeface="Arial"/>
                <a:ea typeface="Arial"/>
                <a:cs typeface="Arial"/>
              </a:rPr>
              <a:t>        </a:t>
            </a:r>
            <a:r>
              <a:rPr sz="800" b="0" i="0" u="none">
                <a:solidFill>
                  <a:srgbClr val="006666"/>
                </a:solidFill>
                <a:latin typeface="Arial"/>
                <a:ea typeface="Arial"/>
                <a:cs typeface="Arial"/>
              </a:rPr>
              <a:t>None</a:t>
            </a:r>
            <a:r>
              <a:rPr sz="800" b="0" i="0" u="none">
                <a:solidFill>
                  <a:srgbClr val="000000"/>
                </a:solidFill>
                <a:latin typeface="Arial"/>
                <a:ea typeface="Arial"/>
                <a:cs typeface="Arial"/>
              </a:rPr>
              <a:t> =&gt; </a:t>
            </a:r>
            <a:r>
              <a:rPr sz="800" b="0" i="0" u="none">
                <a:solidFill>
                  <a:srgbClr val="000088"/>
                </a:solidFill>
                <a:latin typeface="Arial"/>
                <a:ea typeface="Arial"/>
                <a:cs typeface="Arial"/>
              </a:rPr>
              <a:t>return</a:t>
            </a:r>
            <a:r>
              <a:rPr sz="800" b="0" i="0" u="none">
                <a:solidFill>
                  <a:srgbClr val="000000"/>
                </a:solidFill>
                <a:latin typeface="Arial"/>
                <a:ea typeface="Arial"/>
                <a:cs typeface="Arial"/>
              </a:rPr>
              <a:t> </a:t>
            </a:r>
            <a:r>
              <a:rPr sz="800" b="0" i="0" u="none">
                <a:solidFill>
                  <a:srgbClr val="660066"/>
                </a:solidFill>
                <a:latin typeface="Arial"/>
                <a:ea typeface="Arial"/>
                <a:cs typeface="Arial"/>
              </a:rPr>
              <a:t>Err</a:t>
            </a:r>
            <a:r>
              <a:rPr sz="800" b="0" i="0" u="none">
                <a:solidFill>
                  <a:srgbClr val="000000"/>
                </a:solidFill>
                <a:latin typeface="Arial"/>
                <a:ea typeface="Arial"/>
                <a:cs typeface="Arial"/>
              </a:rPr>
              <a:t>(</a:t>
            </a:r>
            <a:r>
              <a:rPr sz="800" b="0" i="0" u="none">
                <a:solidFill>
                  <a:srgbClr val="008800"/>
                </a:solidFill>
                <a:latin typeface="Arial"/>
                <a:ea typeface="Arial"/>
                <a:cs typeface="Arial"/>
              </a:rPr>
              <a:t>"No result"</a:t>
            </a:r>
            <a:r>
              <a:rPr sz="800" b="0" i="0" u="none">
                <a:solidFill>
                  <a:srgbClr val="000000"/>
                </a:solidFill>
                <a:latin typeface="Arial"/>
                <a:ea typeface="Arial"/>
                <a:cs typeface="Arial"/>
              </a:rPr>
              <a:t>.</a:t>
            </a:r>
            <a:r>
              <a:rPr sz="800" b="0" i="0" u="none">
                <a:solidFill>
                  <a:srgbClr val="660066"/>
                </a:solidFill>
                <a:latin typeface="Arial"/>
                <a:ea typeface="Arial"/>
                <a:cs typeface="Arial"/>
              </a:rPr>
              <a:t>into</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}.content;</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r>
              <a:rPr sz="800" b="0" i="0" u="none">
                <a:solidFill>
                  <a:srgbClr val="660066"/>
                </a:solidFill>
                <a:latin typeface="Arial"/>
                <a:ea typeface="Arial"/>
                <a:cs typeface="Arial"/>
              </a:rPr>
              <a:t>println!</a:t>
            </a:r>
            <a:r>
              <a:rPr sz="800" b="0" i="0" u="none">
                <a:solidFill>
                  <a:srgbClr val="000000"/>
                </a:solidFill>
                <a:latin typeface="Arial"/>
                <a:ea typeface="Arial"/>
                <a:cs typeface="Arial"/>
              </a:rPr>
              <a:t>(</a:t>
            </a:r>
            <a:r>
              <a:rPr sz="800" b="0" i="0" u="none">
                <a:solidFill>
                  <a:srgbClr val="008800"/>
                </a:solidFill>
                <a:latin typeface="Arial"/>
                <a:ea typeface="Arial"/>
                <a:cs typeface="Arial"/>
              </a:rPr>
              <a:t>"{}"</a:t>
            </a:r>
            <a:r>
              <a:rPr sz="800" b="0" i="0" u="none">
                <a:solidFill>
                  <a:srgbClr val="000000"/>
                </a:solidFill>
                <a:latin typeface="Arial"/>
                <a:ea typeface="Arial"/>
                <a:cs typeface="Arial"/>
              </a:rPr>
              <a:t>, &amp;amp;response);</a:t>
            </a:r>
            <a:endParaRPr/>
          </a:p>
          <a:p>
            <a:pPr>
              <a:defRPr/>
            </a:pPr>
            <a:r>
              <a:rPr sz="800" b="0" i="0" u="none">
                <a:solidFill>
                  <a:srgbClr val="000000"/>
                </a:solidFill>
                <a:latin typeface="Arial"/>
                <a:ea typeface="Arial"/>
                <a:cs typeface="Arial"/>
              </a:rPr>
              <a:t>    </a:t>
            </a:r>
            <a:endParaRPr/>
          </a:p>
          <a:p>
            <a:pPr>
              <a:defRPr/>
            </a:pPr>
            <a:r>
              <a:rPr sz="800" b="0" i="0" u="none">
                <a:solidFill>
                  <a:srgbClr val="000000"/>
                </a:solidFill>
                <a:latin typeface="Arial"/>
                <a:ea typeface="Arial"/>
                <a:cs typeface="Arial"/>
              </a:rPr>
              <a:t>    </a:t>
            </a:r>
            <a:r>
              <a:rPr sz="800" b="0" i="0" u="none">
                <a:solidFill>
                  <a:srgbClr val="000088"/>
                </a:solidFill>
                <a:latin typeface="Arial"/>
                <a:ea typeface="Arial"/>
                <a:cs typeface="Arial"/>
              </a:rPr>
              <a:t>return</a:t>
            </a:r>
            <a:r>
              <a:rPr sz="800" b="0" i="0" u="none">
                <a:solidFill>
                  <a:srgbClr val="000000"/>
                </a:solidFill>
                <a:latin typeface="Arial"/>
                <a:ea typeface="Arial"/>
                <a:cs typeface="Arial"/>
              </a:rPr>
              <a:t> </a:t>
            </a:r>
            <a:r>
              <a:rPr sz="800" b="0" i="0" u="none">
                <a:solidFill>
                  <a:srgbClr val="660066"/>
                </a:solidFill>
                <a:latin typeface="Arial"/>
                <a:ea typeface="Arial"/>
                <a:cs typeface="Arial"/>
              </a:rPr>
              <a:t>Ok</a:t>
            </a:r>
            <a:r>
              <a:rPr sz="800" b="0" i="0" u="none">
                <a:solidFill>
                  <a:srgbClr val="000000"/>
                </a:solidFill>
                <a:latin typeface="Arial"/>
                <a:ea typeface="Arial"/>
                <a:cs typeface="Arial"/>
              </a:rPr>
              <a:t>(response.</a:t>
            </a:r>
            <a:r>
              <a:rPr sz="800" b="0" i="0" u="none">
                <a:solidFill>
                  <a:srgbClr val="660066"/>
                </a:solidFill>
                <a:latin typeface="Arial"/>
                <a:ea typeface="Arial"/>
                <a:cs typeface="Arial"/>
              </a:rPr>
              <a:t>into</a:t>
            </a: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a:t>
            </a:r>
            <a:endParaRPr/>
          </a:p>
          <a:p>
            <a:pPr>
              <a:defRPr/>
            </a:pPr>
            <a:r>
              <a:rPr sz="800" b="0" i="0" u="none">
                <a:solidFill>
                  <a:srgbClr val="000000"/>
                </a:solidFill>
                <a:latin typeface="Arial"/>
                <a:ea typeface="Arial"/>
                <a:cs typeface="Arial"/>
              </a:rPr>
              <a:t> </a:t>
            </a:r>
            <a:endParaRPr/>
          </a:p>
        </p:txBody>
      </p:sp>
      <p:sp>
        <p:nvSpPr>
          <p:cNvPr id="188237601"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B492D9A2-D32A-62FC-6707-8FA262EF89ED}" type="slidenum">
              <a:rPr lang="en-US"/>
              <a:t/>
            </a:fld>
            <a:endParaRPr/>
          </a:p>
        </p:txBody>
      </p:sp>
      <p:sp>
        <p:nvSpPr>
          <p:cNvPr id="411070208"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40" name="Google Shape;140;p8"/>
          <p:cNvSpPr txBox="1"/>
          <p:nvPr>
            <p:ph type="title"/>
          </p:nvPr>
        </p:nvSpPr>
        <p:spPr bwMode="auto">
          <a:xfrm>
            <a:off x="838198" y="365125"/>
            <a:ext cx="10515600" cy="1325562"/>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Text to Speech module</a:t>
            </a:r>
            <a:endParaRPr sz="4800">
              <a:solidFill>
                <a:srgbClr val="89B4FA"/>
              </a:solidFill>
              <a:latin typeface="Poppins Black"/>
              <a:ea typeface="Poppins Black"/>
              <a:cs typeface="Poppins Black"/>
            </a:endParaRPr>
          </a:p>
        </p:txBody>
      </p:sp>
      <p:sp>
        <p:nvSpPr>
          <p:cNvPr id="141" name="Google Shape;141;p8"/>
          <p:cNvSpPr txBox="1"/>
          <p:nvPr>
            <p:ph type="body" idx="1"/>
          </p:nvPr>
        </p:nvSpPr>
        <p:spPr bwMode="auto">
          <a:xfrm>
            <a:off x="838198" y="1825625"/>
            <a:ext cx="10515600" cy="4351338"/>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p>
            <a:pPr marL="171450" lvl="0" indent="-171450" algn="l">
              <a:lnSpc>
                <a:spcPct val="100000"/>
              </a:lnSpc>
              <a:spcBef>
                <a:spcPts val="0"/>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The text to speech functionality in the chat-bot is powered by using the natural-tts Rust library that I developed for this project. It creates a singular easy interface to use a variety of text-to-speech AI within Rust.</a:t>
            </a:r>
            <a:endParaRPr lang="en-US" sz="1800" b="0" i="0" u="none" strike="noStrike" cap="none">
              <a:solidFill>
                <a:srgbClr val="CDD6F4"/>
              </a:solidFill>
              <a:latin typeface="Poppins Medium"/>
              <a:ea typeface="Poppins Medium"/>
              <a:cs typeface="Poppins Medium"/>
            </a:endParaRPr>
          </a:p>
          <a:p>
            <a:pPr marL="0" lvl="0" indent="0" algn="l">
              <a:lnSpc>
                <a:spcPct val="100000"/>
              </a:lnSpc>
              <a:spcBef>
                <a:spcPts val="0"/>
              </a:spcBef>
              <a:spcAft>
                <a:spcPts val="0"/>
              </a:spcAft>
              <a:buClr>
                <a:schemeClr val="lt1"/>
              </a:buClr>
              <a:buSzPts val="1800"/>
              <a:buFont typeface="Arial"/>
              <a:buNone/>
              <a:defRPr/>
            </a:pPr>
            <a:endParaRPr lang="en-US" sz="1800" b="0" i="0" u="none" strike="noStrike" cap="none">
              <a:solidFill>
                <a:srgbClr val="CDD6F4"/>
              </a:solidFill>
              <a:latin typeface="Poppins Medium"/>
              <a:ea typeface="Poppins Medium"/>
              <a:cs typeface="Poppins Medium"/>
            </a:endParaRPr>
          </a:p>
          <a:p>
            <a:pPr marL="171450" lvl="0" indent="-171450" algn="l">
              <a:lnSpc>
                <a:spcPct val="100000"/>
              </a:lnSpc>
              <a:spcBef>
                <a:spcPts val="0"/>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When the chat-bot receives a response, it passes this message to the text to speech module for synchronous audio generation and playback to the user. </a:t>
            </a:r>
            <a:endParaRPr lang="en-US" sz="1800" b="0" i="0" u="none" strike="noStrike" cap="none">
              <a:solidFill>
                <a:srgbClr val="CDD6F4"/>
              </a:solidFill>
              <a:latin typeface="Poppins Medium"/>
              <a:ea typeface="Poppins Medium"/>
              <a:cs typeface="Poppins Medium"/>
            </a:endParaRPr>
          </a:p>
          <a:p>
            <a:pPr marL="0" lvl="0" indent="0" algn="l">
              <a:lnSpc>
                <a:spcPct val="100000"/>
              </a:lnSpc>
              <a:spcBef>
                <a:spcPts val="0"/>
              </a:spcBef>
              <a:spcAft>
                <a:spcPts val="0"/>
              </a:spcAft>
              <a:buClr>
                <a:schemeClr val="lt1"/>
              </a:buClr>
              <a:buSzPts val="1800"/>
              <a:buFont typeface="Arial"/>
              <a:buNone/>
              <a:defRPr/>
            </a:pPr>
            <a:endParaRPr lang="en-US" sz="1800" b="0" i="0" u="none" strike="noStrike" cap="none">
              <a:solidFill>
                <a:srgbClr val="CDD6F4"/>
              </a:solidFill>
              <a:latin typeface="Poppins Medium"/>
              <a:ea typeface="Poppins Medium"/>
              <a:cs typeface="Poppins Medium"/>
            </a:endParaRPr>
          </a:p>
          <a:p>
            <a:pPr marL="171450" lvl="0" indent="-171450" algn="l">
              <a:lnSpc>
                <a:spcPct val="100000"/>
              </a:lnSpc>
              <a:spcBef>
                <a:spcPts val="0"/>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This feature not only adds a more personalized touch to the interaction but also makes it more accessible for users with visual impairments or learning disabilities who prefer audio responses over written ones. </a:t>
            </a:r>
            <a:endParaRPr lang="en-US" sz="1800" b="0" i="0" u="none" strike="noStrike" cap="none">
              <a:solidFill>
                <a:srgbClr val="CDD6F4"/>
              </a:solidFill>
              <a:latin typeface="Poppins Medium"/>
              <a:ea typeface="Poppins Medium"/>
              <a:cs typeface="Poppins Medium"/>
            </a:endParaRPr>
          </a:p>
          <a:p>
            <a:pPr marL="0" lvl="0" indent="0" algn="l">
              <a:lnSpc>
                <a:spcPct val="100000"/>
              </a:lnSpc>
              <a:spcBef>
                <a:spcPts val="0"/>
              </a:spcBef>
              <a:spcAft>
                <a:spcPts val="0"/>
              </a:spcAft>
              <a:buClr>
                <a:schemeClr val="lt1"/>
              </a:buClr>
              <a:buSzPts val="1800"/>
              <a:buFont typeface="Arial"/>
              <a:buNone/>
              <a:defRPr/>
            </a:pPr>
            <a:endParaRPr lang="en-US" sz="1800" b="0" i="0" u="none" strike="noStrike" cap="none">
              <a:solidFill>
                <a:srgbClr val="CDD6F4"/>
              </a:solidFill>
              <a:latin typeface="Poppins Medium"/>
              <a:ea typeface="Poppins Medium"/>
              <a:cs typeface="Poppins Medium"/>
            </a:endParaRPr>
          </a:p>
          <a:p>
            <a:pPr marL="171450" lvl="0" indent="-171450" algn="l">
              <a:lnSpc>
                <a:spcPct val="100000"/>
              </a:lnSpc>
              <a:spcBef>
                <a:spcPts val="0"/>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Overall, this text to speech feature enhances the functionality and convenience of our chat-bot, making it a more versatile communication tool for users.</a:t>
            </a:r>
            <a:endParaRPr lang="en-US" sz="1800" b="0" i="0" u="none" strike="noStrike" cap="none">
              <a:solidFill>
                <a:srgbClr val="CDD6F4"/>
              </a:solidFill>
              <a:latin typeface="Poppins Medium"/>
              <a:ea typeface="Poppins Medium"/>
              <a:cs typeface="Poppins Medium"/>
            </a:endParaRPr>
          </a:p>
        </p:txBody>
      </p:sp>
      <p:sp>
        <p:nvSpPr>
          <p:cNvPr id="1555570889"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CD0E9EE2-1072-2C18-6A70-76B4566976CF}" type="slidenum">
              <a:rPr lang="en-US"/>
              <a:t/>
            </a:fld>
            <a:endParaRPr/>
          </a:p>
        </p:txBody>
      </p:sp>
      <p:sp>
        <p:nvSpPr>
          <p:cNvPr id="535356758"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891886530" name=""/>
          <p:cNvSpPr txBox="1"/>
          <p:nvPr/>
        </p:nvSpPr>
        <p:spPr bwMode="auto">
          <a:xfrm flipH="0" flipV="0">
            <a:off x="838197" y="1690686"/>
            <a:ext cx="6841390"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solidFill>
                  <a:srgbClr val="CDD6F4"/>
                </a:solidFill>
                <a:latin typeface="Poppins Medium"/>
                <a:ea typeface="Poppins Medium"/>
                <a:cs typeface="Poppins Medium"/>
              </a:rPr>
              <a:t>Text to Speech at: </a:t>
            </a:r>
            <a:r>
              <a:rPr u="sng">
                <a:solidFill>
                  <a:srgbClr val="CDD6F4"/>
                </a:solidFill>
                <a:latin typeface="Poppins Medium"/>
                <a:ea typeface="Poppins Medium"/>
                <a:cs typeface="Poppins Medium"/>
                <a:hlinkClick r:id="rId3" tooltip="https://github.com/CodersCreative/natural-tts"/>
              </a:rPr>
              <a:t>https://github.com/CodersCreative/natural-tts</a:t>
            </a:r>
            <a:endParaRPr>
              <a:solidFill>
                <a:srgbClr val="CDD6F4"/>
              </a:solidFill>
              <a:latin typeface="Poppins Medium"/>
              <a:cs typeface="Poppins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47" name="Google Shape;147;p9"/>
          <p:cNvSpPr txBox="1"/>
          <p:nvPr>
            <p:ph type="title"/>
          </p:nvPr>
        </p:nvSpPr>
        <p:spPr bwMode="auto">
          <a:xfrm>
            <a:off x="838198" y="365125"/>
            <a:ext cx="10515600" cy="1325562"/>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Hardware</a:t>
            </a:r>
            <a:endParaRPr sz="4800">
              <a:solidFill>
                <a:srgbClr val="89B4FA"/>
              </a:solidFill>
            </a:endParaRPr>
          </a:p>
        </p:txBody>
      </p:sp>
      <p:sp>
        <p:nvSpPr>
          <p:cNvPr id="148" name="Google Shape;148;p9"/>
          <p:cNvSpPr txBox="1"/>
          <p:nvPr>
            <p:ph type="body" idx="1"/>
          </p:nvPr>
        </p:nvSpPr>
        <p:spPr bwMode="auto">
          <a:xfrm>
            <a:off x="838198" y="1825624"/>
            <a:ext cx="6292626" cy="4351338"/>
          </a:xfrm>
          <a:prstGeom prst="rect">
            <a:avLst/>
          </a:prstGeom>
          <a:noFill/>
          <a:ln>
            <a:noFill/>
          </a:ln>
        </p:spPr>
        <p:txBody>
          <a:bodyPr spcFirstLastPara="1" wrap="square" lIns="91425" tIns="45700" rIns="91425" bIns="45700" anchor="ctr" anchorCtr="0">
            <a:normAutofit/>
          </a:bodyPr>
          <a:lstStyle/>
          <a:p>
            <a:pPr marL="171450" lvl="0" indent="-171450" algn="l">
              <a:lnSpc>
                <a:spcPct val="90000"/>
              </a:lnSpc>
              <a:spcBef>
                <a:spcPts val="0"/>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The SADE device will be made from a Raspberry Pi 5 (a small but powerful ARM mini-computer) with 8GB of RAM running Ubuntu.</a:t>
            </a: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The Raspberry Pi will be equipped with a touchscreen module to make it accessible to people who cant use a keyboard and mouse and battery module to make it as portable as possible.</a:t>
            </a:r>
            <a:endParaRPr sz="1800">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All of SADE’s software will be made free and open source (available to the general public for free to use or redistribute) under the MIT license and it will be usable with any machine with 4GB of RAM or above</a:t>
            </a:r>
            <a:r>
              <a:rPr lang="en-US" sz="1800">
                <a:solidFill>
                  <a:srgbClr val="CDD6F4"/>
                </a:solidFill>
                <a:latin typeface="Poppins Medium"/>
                <a:ea typeface="Poppins Medium"/>
                <a:cs typeface="Poppins Medium"/>
              </a:rPr>
              <a:t> to use.</a:t>
            </a:r>
            <a:endParaRPr sz="2800" b="0" i="0" u="none" strike="noStrike" cap="none">
              <a:solidFill>
                <a:srgbClr val="CDD6F4"/>
              </a:solidFill>
              <a:latin typeface="Poppins Medium"/>
              <a:ea typeface="Poppins Medium"/>
              <a:cs typeface="Poppins Medium"/>
            </a:endParaRPr>
          </a:p>
        </p:txBody>
      </p:sp>
      <p:pic>
        <p:nvPicPr>
          <p:cNvPr id="149" name="Google Shape;149;p9"/>
          <p:cNvPicPr/>
          <p:nvPr/>
        </p:nvPicPr>
        <p:blipFill>
          <a:blip r:embed="rId3">
            <a:alphaModFix/>
          </a:blip>
          <a:srcRect l="0" t="0" r="0" b="0"/>
          <a:stretch/>
        </p:blipFill>
        <p:spPr bwMode="auto">
          <a:xfrm>
            <a:off x="7066091" y="2413110"/>
            <a:ext cx="4952622" cy="3176365"/>
          </a:xfrm>
          <a:prstGeom prst="rect">
            <a:avLst/>
          </a:prstGeom>
          <a:noFill/>
          <a:ln>
            <a:noFill/>
          </a:ln>
        </p:spPr>
      </p:pic>
      <p:sp>
        <p:nvSpPr>
          <p:cNvPr id="347297892" name=""/>
          <p:cNvSpPr txBox="1"/>
          <p:nvPr/>
        </p:nvSpPr>
        <p:spPr bwMode="auto">
          <a:xfrm flipH="0" flipV="0">
            <a:off x="8333577" y="5631769"/>
            <a:ext cx="2496595"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u="sng">
                <a:solidFill>
                  <a:schemeClr val="hlink"/>
                </a:solidFill>
                <a:hlinkClick r:id="rId4" tooltip="https://apple.fandom.com/es/wiki/Siri"/>
              </a:rPr>
              <a:t>From reichelt.de</a:t>
            </a:r>
            <a:endParaRPr>
              <a:solidFill>
                <a:schemeClr val="bg1">
                  <a:lumMod val="65000"/>
                </a:schemeClr>
              </a:solidFill>
            </a:endParaRPr>
          </a:p>
        </p:txBody>
      </p:sp>
      <p:sp>
        <p:nvSpPr>
          <p:cNvPr id="1874599905"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0F819D39-8699-4CB0-EBDE-58ED71FF6570}" type="slidenum">
              <a:rPr lang="en-US"/>
              <a:t/>
            </a:fld>
            <a:endParaRPr/>
          </a:p>
        </p:txBody>
      </p:sp>
      <p:sp>
        <p:nvSpPr>
          <p:cNvPr id="1905690876"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665915898" name="Google Shape;16;p11"/>
          <p:cNvSpPr txBox="1"/>
          <p:nvPr>
            <p:ph type="ctrTitle"/>
          </p:nvPr>
        </p:nvSpPr>
        <p:spPr bwMode="auto">
          <a:xfrm flipH="0" flipV="0">
            <a:off x="1523998" y="1534318"/>
            <a:ext cx="9144000" cy="4135436"/>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defRPr/>
            </a:pPr>
            <a:r>
              <a:rPr sz="9600" b="1">
                <a:solidFill>
                  <a:srgbClr val="89B4FA"/>
                </a:solidFill>
                <a:latin typeface="Poppins Black"/>
                <a:ea typeface="Poppins Black"/>
                <a:cs typeface="Poppins Black"/>
              </a:rPr>
              <a:t>Existing</a:t>
            </a:r>
            <a:br>
              <a:rPr sz="9600" b="1">
                <a:solidFill>
                  <a:srgbClr val="89B4FA"/>
                </a:solidFill>
                <a:latin typeface="Poppins Black"/>
                <a:ea typeface="Poppins Black"/>
                <a:cs typeface="Poppins Black"/>
              </a:rPr>
            </a:br>
            <a:r>
              <a:rPr sz="9600" b="1">
                <a:solidFill>
                  <a:srgbClr val="89B4FA"/>
                </a:solidFill>
                <a:latin typeface="Poppins Black"/>
                <a:ea typeface="Poppins Black"/>
                <a:cs typeface="Poppins Black"/>
              </a:rPr>
              <a:t>Products</a:t>
            </a:r>
            <a:endParaRPr sz="9600">
              <a:solidFill>
                <a:srgbClr val="89B4FA"/>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888528271" name="Google Shape;147;p9"/>
          <p:cNvSpPr txBox="1"/>
          <p:nvPr>
            <p:ph type="title"/>
          </p:nvPr>
        </p:nvSpPr>
        <p:spPr bwMode="auto">
          <a:xfrm>
            <a:off x="838197" y="365124"/>
            <a:ext cx="10515600" cy="1325561"/>
          </a:xfrm>
          <a:prstGeom prst="rect">
            <a:avLst/>
          </a:prstGeom>
          <a:noFill/>
          <a:ln>
            <a:noFill/>
          </a:ln>
        </p:spPr>
        <p:txBody>
          <a:bodyPr spcFirstLastPara="1" wrap="square" lIns="91423" tIns="45699" rIns="91423" bIns="45699"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Tablets &amp; Ipads</a:t>
            </a:r>
            <a:endParaRPr sz="4800">
              <a:solidFill>
                <a:srgbClr val="89B4FA"/>
              </a:solidFill>
            </a:endParaRPr>
          </a:p>
        </p:txBody>
      </p:sp>
      <p:pic>
        <p:nvPicPr>
          <p:cNvPr id="1074192931" name="Google Shape;149;p9"/>
          <p:cNvPicPr/>
          <p:nvPr/>
        </p:nvPicPr>
        <p:blipFill>
          <a:blip r:embed="rId3"/>
          <a:stretch/>
        </p:blipFill>
        <p:spPr bwMode="auto">
          <a:xfrm flipH="0" flipV="0">
            <a:off x="7927356" y="2345641"/>
            <a:ext cx="4091352" cy="3176363"/>
          </a:xfrm>
          <a:prstGeom prst="rect">
            <a:avLst/>
          </a:prstGeom>
          <a:noFill/>
          <a:ln>
            <a:noFill/>
          </a:ln>
        </p:spPr>
      </p:pic>
      <p:sp>
        <p:nvSpPr>
          <p:cNvPr id="1541538462" name="Google Shape;148;p9"/>
          <p:cNvSpPr txBox="1"/>
          <p:nvPr/>
        </p:nvSpPr>
        <p:spPr bwMode="auto">
          <a:xfrm flipH="0" flipV="0">
            <a:off x="838197" y="1690684"/>
            <a:ext cx="7196990" cy="4486276"/>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defPPr marR="0" lvl="0" algn="l">
              <a:lnSpc>
                <a:spcPct val="100000"/>
              </a:lnSpc>
              <a:spcBef>
                <a:spcPts val="0"/>
              </a:spcBef>
              <a:spcAft>
                <a:spcPts val="0"/>
              </a:spcAft>
            </a:defPPr>
            <a:lvl1pPr marL="457200" marR="0" lvl="0" indent="-342900" algn="l">
              <a:lnSpc>
                <a:spcPct val="90000"/>
              </a:lnSpc>
              <a:spcBef>
                <a:spcPts val="748"/>
              </a:spcBef>
              <a:spcAft>
                <a:spcPts val="0"/>
              </a:spcAft>
              <a:buClr>
                <a:schemeClr val="dk1"/>
              </a:buClr>
              <a:buSzPts val="1800"/>
              <a:buFont typeface="Arial"/>
              <a:buChar char="•"/>
              <a:defRPr sz="2100" b="0" i="0" u="none" strike="noStrike" cap="none">
                <a:solidFill>
                  <a:schemeClr val="dk1"/>
                </a:solidFill>
                <a:latin typeface="Arial"/>
                <a:ea typeface="Arial"/>
                <a:cs typeface="Arial"/>
              </a:defRPr>
            </a:lvl1pPr>
            <a:lvl2pPr marL="914400" marR="0" lvl="1" indent="-342900" algn="l">
              <a:lnSpc>
                <a:spcPct val="90000"/>
              </a:lnSpc>
              <a:spcBef>
                <a:spcPts val="373"/>
              </a:spcBef>
              <a:spcAft>
                <a:spcPts val="0"/>
              </a:spcAft>
              <a:buClr>
                <a:schemeClr val="dk1"/>
              </a:buClr>
              <a:buSzPts val="1800"/>
              <a:buFont typeface="Arial"/>
              <a:buChar char="•"/>
              <a:defRPr sz="1800" b="0" i="0" u="none" strike="noStrike" cap="none">
                <a:solidFill>
                  <a:schemeClr val="dk1"/>
                </a:solidFill>
                <a:latin typeface="Arial"/>
                <a:ea typeface="Arial"/>
                <a:cs typeface="Arial"/>
              </a:defRPr>
            </a:lvl2pPr>
            <a:lvl3pPr marL="1371600" marR="0" lvl="2" indent="-342900" algn="l">
              <a:lnSpc>
                <a:spcPct val="90000"/>
              </a:lnSpc>
              <a:spcBef>
                <a:spcPts val="373"/>
              </a:spcBef>
              <a:spcAft>
                <a:spcPts val="0"/>
              </a:spcAft>
              <a:buClr>
                <a:schemeClr val="dk1"/>
              </a:buClr>
              <a:buSzPts val="1800"/>
              <a:buFont typeface="Arial"/>
              <a:buChar char="•"/>
              <a:defRPr sz="1500" b="0" i="0" u="none" strike="noStrike" cap="none">
                <a:solidFill>
                  <a:schemeClr val="dk1"/>
                </a:solidFill>
                <a:latin typeface="Arial"/>
                <a:ea typeface="Arial"/>
                <a:cs typeface="Arial"/>
              </a:defRPr>
            </a:lvl3pPr>
            <a:lvl4pPr marL="1828800" marR="0" lvl="3"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4pPr>
            <a:lvl5pPr marL="2286000" marR="0" lvl="4"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5pPr>
            <a:lvl6pPr marL="2743200" marR="0" lvl="5"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6pPr>
            <a:lvl7pPr marL="3200400" marR="0" lvl="6"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7pPr>
            <a:lvl8pPr marL="3657600" marR="0" lvl="7"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8pPr>
            <a:lvl9pPr marL="4114800" marR="0" lvl="8"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9pPr>
          </a:lstStyle>
          <a:p>
            <a:pPr marL="171450" lvl="0" indent="-171450" algn="l">
              <a:lnSpc>
                <a:spcPct val="90000"/>
              </a:lnSpc>
              <a:spcBef>
                <a:spcPts val="0"/>
              </a:spcBef>
              <a:spcAft>
                <a:spcPts val="0"/>
              </a:spcAft>
              <a:buClr>
                <a:schemeClr val="lt1"/>
              </a:buClr>
              <a:buSzPts val="1800"/>
              <a:buChar char="•"/>
              <a:defRPr/>
            </a:pPr>
            <a:r>
              <a:rPr lang="en-US" sz="1800" b="0" i="0" u="none" strike="noStrike" cap="none" spc="0">
                <a:solidFill>
                  <a:srgbClr val="CDD6F4"/>
                </a:solidFill>
                <a:latin typeface="Poppins Medium"/>
                <a:ea typeface="Poppins Medium"/>
                <a:cs typeface="Poppins Medium"/>
              </a:rPr>
              <a:t>Tablets and iPads are touchscreen-based mobile devices that combine the functionality of a computer with the portability of a smartphone. When it comes to helping elderly individuals they can be particularly useful for the following reasons:</a:t>
            </a:r>
            <a:endParaRPr sz="1800" b="0" i="0" u="none" strike="noStrike" cap="none">
              <a:solidFill>
                <a:srgbClr val="CDD6F4"/>
              </a:solidFill>
              <a:latin typeface="Poppins Medium"/>
              <a:ea typeface="Poppins Medium"/>
              <a:cs typeface="Poppins Medium"/>
            </a:endParaRPr>
          </a:p>
          <a:p>
            <a:pPr marL="571500" lvl="1" indent="-171450" algn="l">
              <a:lnSpc>
                <a:spcPct val="90000"/>
              </a:lnSpc>
              <a:spcBef>
                <a:spcPts val="748"/>
              </a:spcBef>
              <a:spcAft>
                <a:spcPts val="0"/>
              </a:spcAft>
              <a:buClr>
                <a:schemeClr val="lt1"/>
              </a:buClr>
              <a:buSzPts val="1800"/>
              <a:buChar char="•"/>
              <a:defRPr/>
            </a:pPr>
            <a:r>
              <a:rPr lang="en-US" sz="1500" b="0" i="0" u="none" strike="noStrike" cap="none" spc="0">
                <a:solidFill>
                  <a:srgbClr val="89B4FA"/>
                </a:solidFill>
                <a:latin typeface="Poppins Medium"/>
                <a:ea typeface="Poppins Medium"/>
                <a:cs typeface="Poppins Medium"/>
              </a:rPr>
              <a:t>Portability</a:t>
            </a:r>
            <a:r>
              <a:rPr lang="en-US" sz="1500" b="0" i="0" u="none" strike="noStrike" cap="none" spc="0">
                <a:solidFill>
                  <a:srgbClr val="CDD6F4"/>
                </a:solidFill>
                <a:latin typeface="Poppins Medium"/>
                <a:ea typeface="Poppins Medium"/>
                <a:cs typeface="Poppins Medium"/>
              </a:rPr>
              <a:t>: These devices are lightweight and can be easily carried around, making them suitable for use in different locations.</a:t>
            </a:r>
            <a:endParaRPr sz="1500">
              <a:solidFill>
                <a:srgbClr val="CDD6F4"/>
              </a:solidFill>
              <a:latin typeface="Poppins Medium"/>
              <a:ea typeface="Poppins Medium"/>
              <a:cs typeface="Poppins Medium"/>
            </a:endParaRPr>
          </a:p>
          <a:p>
            <a:pPr marL="571500" lvl="1" indent="-171450" algn="l">
              <a:lnSpc>
                <a:spcPct val="90000"/>
              </a:lnSpc>
              <a:spcBef>
                <a:spcPts val="748"/>
              </a:spcBef>
              <a:spcAft>
                <a:spcPts val="0"/>
              </a:spcAft>
              <a:buClr>
                <a:schemeClr val="lt1"/>
              </a:buClr>
              <a:buSzPts val="1800"/>
              <a:buChar char="•"/>
              <a:defRPr/>
            </a:pPr>
            <a:r>
              <a:rPr lang="en-US" sz="1500" b="0" i="0" u="none" strike="noStrike" cap="none" spc="0">
                <a:solidFill>
                  <a:srgbClr val="89B4FA"/>
                </a:solidFill>
                <a:latin typeface="Poppins Medium"/>
                <a:ea typeface="Poppins Medium"/>
                <a:cs typeface="Poppins Medium"/>
              </a:rPr>
              <a:t>Communication</a:t>
            </a:r>
            <a:r>
              <a:rPr lang="en-US" sz="1500" b="0" i="0" u="none" strike="noStrike" cap="none" spc="0">
                <a:solidFill>
                  <a:srgbClr val="CDD6F4"/>
                </a:solidFill>
                <a:latin typeface="Poppins Medium"/>
                <a:ea typeface="Poppins Medium"/>
                <a:cs typeface="Poppins Medium"/>
              </a:rPr>
              <a:t>: Tablets and iPads allow elderly individuals to stay connected with family and friends via video calls, voice calls, or messaging apps such as FaceTime, Skype, WhatsApp, and Facebook Messenger.</a:t>
            </a:r>
            <a:endParaRPr sz="1500" b="0" i="0" u="none" strike="noStrike" cap="none">
              <a:solidFill>
                <a:srgbClr val="CDD6F4"/>
              </a:solidFill>
              <a:latin typeface="Poppins Medium"/>
              <a:ea typeface="Poppins Medium"/>
              <a:cs typeface="Poppins Medium"/>
            </a:endParaRPr>
          </a:p>
          <a:p>
            <a:pPr marL="571500" lvl="1" indent="-171450" algn="l">
              <a:lnSpc>
                <a:spcPct val="90000"/>
              </a:lnSpc>
              <a:spcBef>
                <a:spcPts val="748"/>
              </a:spcBef>
              <a:spcAft>
                <a:spcPts val="0"/>
              </a:spcAft>
              <a:buClr>
                <a:schemeClr val="lt1"/>
              </a:buClr>
              <a:buSzPts val="1800"/>
              <a:buChar char="•"/>
              <a:defRPr/>
            </a:pPr>
            <a:r>
              <a:rPr lang="en-US" sz="1500" b="0" i="0" u="none" strike="noStrike" cap="none" spc="0">
                <a:solidFill>
                  <a:srgbClr val="89B4FA"/>
                </a:solidFill>
                <a:latin typeface="Poppins Medium"/>
                <a:ea typeface="Poppins Medium"/>
                <a:cs typeface="Poppins Medium"/>
              </a:rPr>
              <a:t>Entertainment</a:t>
            </a:r>
            <a:r>
              <a:rPr lang="en-US" sz="1500" b="0" i="0" u="none" strike="noStrike" cap="none" spc="0">
                <a:solidFill>
                  <a:srgbClr val="CDD6F4"/>
                </a:solidFill>
                <a:latin typeface="Poppins Medium"/>
                <a:ea typeface="Poppins Medium"/>
                <a:cs typeface="Poppins Medium"/>
              </a:rPr>
              <a:t>: Tablets and iPads offer a wide range of entertainment options, including books, movies, music, games, and news. These devices can help keep elderly individuals engaged and entertained, which is essential for their mental well-being.</a:t>
            </a:r>
            <a:endParaRPr sz="2800" b="0" i="0" u="none" strike="noStrike" cap="none">
              <a:solidFill>
                <a:srgbClr val="CDD6F4"/>
              </a:solidFill>
              <a:latin typeface="Poppins Medium"/>
              <a:ea typeface="Poppins Medium"/>
              <a:cs typeface="Poppins Medium"/>
            </a:endParaRPr>
          </a:p>
        </p:txBody>
      </p:sp>
      <p:sp>
        <p:nvSpPr>
          <p:cNvPr id="1582926387" name=""/>
          <p:cNvSpPr txBox="1"/>
          <p:nvPr/>
        </p:nvSpPr>
        <p:spPr bwMode="auto">
          <a:xfrm flipH="0" flipV="0">
            <a:off x="8727975" y="5631769"/>
            <a:ext cx="2495875"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u="sng">
                <a:solidFill>
                  <a:schemeClr val="hlink"/>
                </a:solidFill>
                <a:hlinkClick r:id="rId4" tooltip="https://apple.fandom.com/es/wiki/Siri"/>
              </a:rPr>
              <a:t>From 91mobile.com</a:t>
            </a:r>
            <a:endParaRPr>
              <a:solidFill>
                <a:schemeClr val="bg1">
                  <a:lumMod val="65000"/>
                </a:schemeClr>
              </a:solidFill>
            </a:endParaRPr>
          </a:p>
        </p:txBody>
      </p:sp>
      <p:sp>
        <p:nvSpPr>
          <p:cNvPr id="1134919029"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D1A2873F-BF6B-C357-2EE4-08EB08BC43B4}" type="slidenum">
              <a:rPr lang="en-US"/>
              <a:t/>
            </a:fld>
            <a:endParaRPr/>
          </a:p>
        </p:txBody>
      </p:sp>
      <p:sp>
        <p:nvSpPr>
          <p:cNvPr id="1532073013"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376323032" name="Google Shape;147;p9"/>
          <p:cNvSpPr txBox="1"/>
          <p:nvPr>
            <p:ph type="title"/>
          </p:nvPr>
        </p:nvSpPr>
        <p:spPr bwMode="auto">
          <a:xfrm>
            <a:off x="838197" y="365123"/>
            <a:ext cx="10515600" cy="1325560"/>
          </a:xfrm>
          <a:prstGeom prst="rect">
            <a:avLst/>
          </a:prstGeom>
          <a:noFill/>
          <a:ln>
            <a:noFill/>
          </a:ln>
        </p:spPr>
        <p:txBody>
          <a:bodyPr spcFirstLastPara="1" wrap="square" lIns="91423" tIns="45698" rIns="91423" bIns="45698"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Google Assistant and Siri</a:t>
            </a:r>
            <a:endParaRPr sz="4800">
              <a:solidFill>
                <a:srgbClr val="89B4FA"/>
              </a:solidFill>
            </a:endParaRPr>
          </a:p>
        </p:txBody>
      </p:sp>
      <p:pic>
        <p:nvPicPr>
          <p:cNvPr id="244474780" name="Google Shape;149;p9"/>
          <p:cNvPicPr/>
          <p:nvPr/>
        </p:nvPicPr>
        <p:blipFill>
          <a:blip r:embed="rId3"/>
          <a:stretch/>
        </p:blipFill>
        <p:spPr bwMode="auto">
          <a:xfrm rot="0" flipH="0" flipV="0">
            <a:off x="8101820" y="2490866"/>
            <a:ext cx="2951836" cy="3020850"/>
          </a:xfrm>
          <a:prstGeom prst="rect">
            <a:avLst/>
          </a:prstGeom>
          <a:noFill/>
          <a:ln>
            <a:noFill/>
          </a:ln>
        </p:spPr>
      </p:pic>
      <p:sp>
        <p:nvSpPr>
          <p:cNvPr id="327621618" name="Google Shape;148;p9"/>
          <p:cNvSpPr txBox="1"/>
          <p:nvPr/>
        </p:nvSpPr>
        <p:spPr bwMode="auto">
          <a:xfrm flipH="0" flipV="0">
            <a:off x="838197" y="1698043"/>
            <a:ext cx="7089159" cy="4606495"/>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defPPr marR="0" lvl="0" algn="l">
              <a:lnSpc>
                <a:spcPct val="100000"/>
              </a:lnSpc>
              <a:spcBef>
                <a:spcPts val="0"/>
              </a:spcBef>
              <a:spcAft>
                <a:spcPts val="0"/>
              </a:spcAft>
            </a:defPPr>
            <a:lvl1pPr marL="457200" marR="0" lvl="0" indent="-342900" algn="l">
              <a:lnSpc>
                <a:spcPct val="90000"/>
              </a:lnSpc>
              <a:spcBef>
                <a:spcPts val="747"/>
              </a:spcBef>
              <a:spcAft>
                <a:spcPts val="0"/>
              </a:spcAft>
              <a:buClr>
                <a:schemeClr val="dk1"/>
              </a:buClr>
              <a:buSzPts val="1800"/>
              <a:buFont typeface="Arial"/>
              <a:buChar char="•"/>
              <a:defRPr sz="2100" b="0" i="0" u="none" strike="noStrike" cap="none">
                <a:solidFill>
                  <a:schemeClr val="dk1"/>
                </a:solidFill>
                <a:latin typeface="Arial"/>
                <a:ea typeface="Arial"/>
                <a:cs typeface="Arial"/>
              </a:defRPr>
            </a:lvl1pPr>
            <a:lvl2pPr marL="914400" marR="0" lvl="1" indent="-342900" algn="l">
              <a:lnSpc>
                <a:spcPct val="90000"/>
              </a:lnSpc>
              <a:spcBef>
                <a:spcPts val="372"/>
              </a:spcBef>
              <a:spcAft>
                <a:spcPts val="0"/>
              </a:spcAft>
              <a:buClr>
                <a:schemeClr val="dk1"/>
              </a:buClr>
              <a:buSzPts val="1800"/>
              <a:buFont typeface="Arial"/>
              <a:buChar char="•"/>
              <a:defRPr sz="1800" b="0" i="0" u="none" strike="noStrike" cap="none">
                <a:solidFill>
                  <a:schemeClr val="dk1"/>
                </a:solidFill>
                <a:latin typeface="Arial"/>
                <a:ea typeface="Arial"/>
                <a:cs typeface="Arial"/>
              </a:defRPr>
            </a:lvl2pPr>
            <a:lvl3pPr marL="1371600" marR="0" lvl="2" indent="-342900" algn="l">
              <a:lnSpc>
                <a:spcPct val="90000"/>
              </a:lnSpc>
              <a:spcBef>
                <a:spcPts val="372"/>
              </a:spcBef>
              <a:spcAft>
                <a:spcPts val="0"/>
              </a:spcAft>
              <a:buClr>
                <a:schemeClr val="dk1"/>
              </a:buClr>
              <a:buSzPts val="1800"/>
              <a:buFont typeface="Arial"/>
              <a:buChar char="•"/>
              <a:defRPr sz="1500" b="0" i="0" u="none" strike="noStrike" cap="none">
                <a:solidFill>
                  <a:schemeClr val="dk1"/>
                </a:solidFill>
                <a:latin typeface="Arial"/>
                <a:ea typeface="Arial"/>
                <a:cs typeface="Arial"/>
              </a:defRPr>
            </a:lvl3pPr>
            <a:lvl4pPr marL="1828800" marR="0" lvl="3" indent="-342900" algn="l">
              <a:lnSpc>
                <a:spcPct val="90000"/>
              </a:lnSpc>
              <a:spcBef>
                <a:spcPts val="372"/>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4pPr>
            <a:lvl5pPr marL="2286000" marR="0" lvl="4" indent="-342900" algn="l">
              <a:lnSpc>
                <a:spcPct val="90000"/>
              </a:lnSpc>
              <a:spcBef>
                <a:spcPts val="372"/>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5pPr>
            <a:lvl6pPr marL="2743200" marR="0" lvl="5" indent="-342900" algn="l">
              <a:lnSpc>
                <a:spcPct val="90000"/>
              </a:lnSpc>
              <a:spcBef>
                <a:spcPts val="372"/>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6pPr>
            <a:lvl7pPr marL="3200400" marR="0" lvl="6" indent="-342900" algn="l">
              <a:lnSpc>
                <a:spcPct val="90000"/>
              </a:lnSpc>
              <a:spcBef>
                <a:spcPts val="372"/>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7pPr>
            <a:lvl8pPr marL="3657600" marR="0" lvl="7" indent="-342900" algn="l">
              <a:lnSpc>
                <a:spcPct val="90000"/>
              </a:lnSpc>
              <a:spcBef>
                <a:spcPts val="372"/>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8pPr>
            <a:lvl9pPr marL="4114800" marR="0" lvl="8" indent="-342900" algn="l">
              <a:lnSpc>
                <a:spcPct val="90000"/>
              </a:lnSpc>
              <a:spcBef>
                <a:spcPts val="372"/>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9pPr>
          </a:lstStyle>
          <a:p>
            <a:pPr marL="171450" lvl="0" indent="-171450" algn="l">
              <a:lnSpc>
                <a:spcPct val="90000"/>
              </a:lnSpc>
              <a:spcBef>
                <a:spcPts val="747"/>
              </a:spcBef>
              <a:spcAft>
                <a:spcPts val="0"/>
              </a:spcAft>
              <a:buClr>
                <a:schemeClr val="lt1"/>
              </a:buClr>
              <a:buSzPts val="1800"/>
              <a:buChar char="•"/>
              <a:defRPr/>
            </a:pPr>
            <a:r>
              <a:rPr lang="en-US" sz="1800" b="0" i="0" u="none" strike="noStrike" cap="none" spc="0">
                <a:solidFill>
                  <a:srgbClr val="CDD6F4"/>
                </a:solidFill>
                <a:latin typeface="Poppins Medium"/>
                <a:ea typeface="Poppins Medium"/>
                <a:cs typeface="Poppins Medium"/>
              </a:rPr>
              <a:t>Both Google Assistant and Siri have features that can be particularly helpful for elderly people like they can set reminders, make phone calls and send text messages however they require a constant internet connection.</a:t>
            </a:r>
            <a:endParaRPr sz="1800">
              <a:solidFill>
                <a:srgbClr val="CDD6F4"/>
              </a:solidFill>
              <a:latin typeface="Poppins Medium"/>
              <a:ea typeface="Poppins Medium"/>
              <a:cs typeface="Poppins Medium"/>
            </a:endParaRPr>
          </a:p>
          <a:p>
            <a:pPr marL="171450" lvl="0" indent="-171450" algn="l">
              <a:lnSpc>
                <a:spcPct val="90000"/>
              </a:lnSpc>
              <a:spcBef>
                <a:spcPts val="747"/>
              </a:spcBef>
              <a:spcAft>
                <a:spcPts val="0"/>
              </a:spcAft>
              <a:buClr>
                <a:schemeClr val="lt1"/>
              </a:buClr>
              <a:buSzPts val="1800"/>
              <a:buChar char="•"/>
              <a:defRPr/>
            </a:pPr>
            <a:r>
              <a:rPr lang="en-US" sz="1800" b="0" i="0" u="none" strike="noStrike" cap="none" spc="0">
                <a:solidFill>
                  <a:srgbClr val="CDD6F4"/>
                </a:solidFill>
                <a:latin typeface="Poppins Medium"/>
                <a:ea typeface="Poppins Medium"/>
                <a:cs typeface="Poppins Medium"/>
              </a:rPr>
              <a:t>Google Assistant is available on a wide range of devices, including smart displays and tablets, which can make it easier for elderly people with vision impairments to use the device.</a:t>
            </a: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747"/>
              </a:spcBef>
              <a:spcAft>
                <a:spcPts val="0"/>
              </a:spcAft>
              <a:buClr>
                <a:schemeClr val="lt1"/>
              </a:buClr>
              <a:buSzPts val="1800"/>
              <a:buChar char="•"/>
              <a:defRPr/>
            </a:pPr>
            <a:r>
              <a:rPr lang="en-US" sz="1800" b="0" i="0" u="none" strike="noStrike" cap="none" spc="0">
                <a:solidFill>
                  <a:srgbClr val="CDD6F4"/>
                </a:solidFill>
                <a:latin typeface="Poppins Medium"/>
                <a:ea typeface="Poppins Medium"/>
                <a:cs typeface="Poppins Medium"/>
              </a:rPr>
              <a:t>Siri can also read out messages or emails, which can be useful for those with visual impairments or difficulty reading small text. Siri is exclusively available on Apple devices like the Homepod, iPad and iPhone.</a:t>
            </a:r>
            <a:endParaRPr sz="1800" b="0" i="0" u="none" strike="noStrike" cap="none" spc="0">
              <a:solidFill>
                <a:srgbClr val="CDD6F4"/>
              </a:solidFill>
              <a:latin typeface="Poppins Medium"/>
              <a:ea typeface="Poppins Medium"/>
              <a:cs typeface="Poppins Medium"/>
            </a:endParaRPr>
          </a:p>
        </p:txBody>
      </p:sp>
      <p:sp>
        <p:nvSpPr>
          <p:cNvPr id="1395828255" name=""/>
          <p:cNvSpPr txBox="1"/>
          <p:nvPr/>
        </p:nvSpPr>
        <p:spPr bwMode="auto">
          <a:xfrm flipH="0" flipV="0">
            <a:off x="8333039" y="5631770"/>
            <a:ext cx="2495154"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u="sng">
                <a:solidFill>
                  <a:schemeClr val="bg1">
                    <a:lumMod val="65000"/>
                  </a:schemeClr>
                </a:solidFill>
                <a:hlinkClick r:id="rId4" tooltip="https://apple.fandom.com/es/wiki/Siri"/>
              </a:rPr>
              <a:t>From Apple Fandom</a:t>
            </a:r>
            <a:endParaRPr>
              <a:solidFill>
                <a:schemeClr val="bg1">
                  <a:lumMod val="65000"/>
                </a:schemeClr>
              </a:solidFill>
            </a:endParaRPr>
          </a:p>
        </p:txBody>
      </p:sp>
      <p:sp>
        <p:nvSpPr>
          <p:cNvPr id="1092624179"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FED88043-EDD2-BAB7-1B3C-8B3C9D4AC922}" type="slidenum">
              <a:rPr lang="en-US"/>
              <a:t/>
            </a:fld>
            <a:endParaRPr/>
          </a:p>
        </p:txBody>
      </p:sp>
      <p:sp>
        <p:nvSpPr>
          <p:cNvPr id="40771624"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575562827" name="Google Shape;147;p9"/>
          <p:cNvSpPr txBox="1"/>
          <p:nvPr>
            <p:ph type="title"/>
          </p:nvPr>
        </p:nvSpPr>
        <p:spPr bwMode="auto">
          <a:xfrm>
            <a:off x="838197" y="365123"/>
            <a:ext cx="10515600" cy="1325560"/>
          </a:xfrm>
          <a:prstGeom prst="rect">
            <a:avLst/>
          </a:prstGeom>
          <a:noFill/>
          <a:ln>
            <a:noFill/>
          </a:ln>
        </p:spPr>
        <p:txBody>
          <a:bodyPr spcFirstLastPara="1" wrap="square" lIns="91423" tIns="45698" rIns="91423" bIns="45698"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Google Gemini and Bing Copilot</a:t>
            </a:r>
            <a:endParaRPr sz="4800">
              <a:solidFill>
                <a:srgbClr val="89B4FA"/>
              </a:solidFill>
            </a:endParaRPr>
          </a:p>
        </p:txBody>
      </p:sp>
      <p:pic>
        <p:nvPicPr>
          <p:cNvPr id="292800513" name="Google Shape;149;p9"/>
          <p:cNvPicPr/>
          <p:nvPr/>
        </p:nvPicPr>
        <p:blipFill>
          <a:blip r:embed="rId3">
            <a:extLst>
              <a:ext uri="{96DAC541-7B7A-43D3-8B79-37D633B846F1}">
                <asvg:svgBlip xmlns:asvg="http://schemas.microsoft.com/office/drawing/2016/SVG/main" r:embed="rId4"/>
              </a:ext>
            </a:extLst>
          </a:blip>
          <a:stretch/>
        </p:blipFill>
        <p:spPr bwMode="auto">
          <a:xfrm rot="0" flipH="0" flipV="0">
            <a:off x="7927356" y="2442822"/>
            <a:ext cx="3327884" cy="3116940"/>
          </a:xfrm>
          <a:prstGeom prst="rect">
            <a:avLst/>
          </a:prstGeom>
          <a:noFill/>
          <a:ln>
            <a:noFill/>
          </a:ln>
        </p:spPr>
      </p:pic>
      <p:sp>
        <p:nvSpPr>
          <p:cNvPr id="977246588" name="Google Shape;148;p9"/>
          <p:cNvSpPr txBox="1"/>
          <p:nvPr/>
        </p:nvSpPr>
        <p:spPr bwMode="auto">
          <a:xfrm flipH="0" flipV="0">
            <a:off x="838197" y="1698044"/>
            <a:ext cx="7089159" cy="4606496"/>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defPPr marR="0" lvl="0" algn="l">
              <a:lnSpc>
                <a:spcPct val="100000"/>
              </a:lnSpc>
              <a:spcBef>
                <a:spcPts val="0"/>
              </a:spcBef>
              <a:spcAft>
                <a:spcPts val="0"/>
              </a:spcAft>
            </a:defPPr>
            <a:lvl1pPr marL="457200" marR="0" lvl="0" indent="-342900" algn="l">
              <a:lnSpc>
                <a:spcPct val="90000"/>
              </a:lnSpc>
              <a:spcBef>
                <a:spcPts val="748"/>
              </a:spcBef>
              <a:spcAft>
                <a:spcPts val="0"/>
              </a:spcAft>
              <a:buClr>
                <a:schemeClr val="dk1"/>
              </a:buClr>
              <a:buSzPts val="1800"/>
              <a:buFont typeface="Arial"/>
              <a:buChar char="•"/>
              <a:defRPr sz="2100" b="0" i="0" u="none" strike="noStrike" cap="none">
                <a:solidFill>
                  <a:schemeClr val="dk1"/>
                </a:solidFill>
                <a:latin typeface="Arial"/>
                <a:ea typeface="Arial"/>
                <a:cs typeface="Arial"/>
              </a:defRPr>
            </a:lvl1pPr>
            <a:lvl2pPr marL="914400" marR="0" lvl="1" indent="-342900" algn="l">
              <a:lnSpc>
                <a:spcPct val="90000"/>
              </a:lnSpc>
              <a:spcBef>
                <a:spcPts val="373"/>
              </a:spcBef>
              <a:spcAft>
                <a:spcPts val="0"/>
              </a:spcAft>
              <a:buClr>
                <a:schemeClr val="dk1"/>
              </a:buClr>
              <a:buSzPts val="1800"/>
              <a:buFont typeface="Arial"/>
              <a:buChar char="•"/>
              <a:defRPr sz="1800" b="0" i="0" u="none" strike="noStrike" cap="none">
                <a:solidFill>
                  <a:schemeClr val="dk1"/>
                </a:solidFill>
                <a:latin typeface="Arial"/>
                <a:ea typeface="Arial"/>
                <a:cs typeface="Arial"/>
              </a:defRPr>
            </a:lvl2pPr>
            <a:lvl3pPr marL="1371600" marR="0" lvl="2" indent="-342900" algn="l">
              <a:lnSpc>
                <a:spcPct val="90000"/>
              </a:lnSpc>
              <a:spcBef>
                <a:spcPts val="373"/>
              </a:spcBef>
              <a:spcAft>
                <a:spcPts val="0"/>
              </a:spcAft>
              <a:buClr>
                <a:schemeClr val="dk1"/>
              </a:buClr>
              <a:buSzPts val="1800"/>
              <a:buFont typeface="Arial"/>
              <a:buChar char="•"/>
              <a:defRPr sz="1500" b="0" i="0" u="none" strike="noStrike" cap="none">
                <a:solidFill>
                  <a:schemeClr val="dk1"/>
                </a:solidFill>
                <a:latin typeface="Arial"/>
                <a:ea typeface="Arial"/>
                <a:cs typeface="Arial"/>
              </a:defRPr>
            </a:lvl3pPr>
            <a:lvl4pPr marL="1828800" marR="0" lvl="3"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4pPr>
            <a:lvl5pPr marL="2286000" marR="0" lvl="4"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5pPr>
            <a:lvl6pPr marL="2743200" marR="0" lvl="5"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6pPr>
            <a:lvl7pPr marL="3200400" marR="0" lvl="6"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7pPr>
            <a:lvl8pPr marL="3657600" marR="0" lvl="7"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8pPr>
            <a:lvl9pPr marL="4114800" marR="0" lvl="8" indent="-342900" algn="l">
              <a:lnSpc>
                <a:spcPct val="90000"/>
              </a:lnSpc>
              <a:spcBef>
                <a:spcPts val="373"/>
              </a:spcBef>
              <a:spcAft>
                <a:spcPts val="0"/>
              </a:spcAft>
              <a:buClr>
                <a:schemeClr val="dk1"/>
              </a:buClr>
              <a:buSzPts val="1800"/>
              <a:buFont typeface="Arial"/>
              <a:buChar char="•"/>
              <a:defRPr sz="1350" b="0" i="0" u="none" strike="noStrike" cap="none">
                <a:solidFill>
                  <a:schemeClr val="dk1"/>
                </a:solidFill>
                <a:latin typeface="Arial"/>
                <a:ea typeface="Arial"/>
                <a:cs typeface="Arial"/>
              </a:defRPr>
            </a:lvl9pPr>
          </a:lstStyle>
          <a:p>
            <a:pPr marL="171450" lvl="0" indent="-171450" algn="l">
              <a:lnSpc>
                <a:spcPct val="90000"/>
              </a:lnSpc>
              <a:spcBef>
                <a:spcPts val="748"/>
              </a:spcBef>
              <a:spcAft>
                <a:spcPts val="0"/>
              </a:spcAft>
              <a:buClr>
                <a:schemeClr val="lt1"/>
              </a:buClr>
              <a:buSzPts val="1800"/>
              <a:buChar char="•"/>
              <a:defRPr/>
            </a:pPr>
            <a:r>
              <a:rPr lang="en-US" sz="1800" b="0" i="0" u="none" strike="noStrike" cap="none" spc="0">
                <a:solidFill>
                  <a:srgbClr val="CDD6F4"/>
                </a:solidFill>
                <a:latin typeface="Poppins Medium"/>
                <a:ea typeface="Poppins Medium"/>
                <a:cs typeface="Poppins Medium"/>
              </a:rPr>
              <a:t>Google Gemini AI and Bing Copilot AI are artificial intelligence (AI) models that aim to enhance search engine capabilities and provide users with more personalized, relevant, and helpful information. However neither of these texhnologies were made with the elderly in mind and both of them require internet and store your data on Microsoft or Google servers.</a:t>
            </a:r>
            <a:endParaRPr sz="1800">
              <a:solidFill>
                <a:srgbClr val="CDD6F4"/>
              </a:solidFill>
              <a:latin typeface="Poppins Medium"/>
              <a:ea typeface="Poppins Medium"/>
              <a:cs typeface="Poppins Medium"/>
            </a:endParaRPr>
          </a:p>
          <a:p>
            <a:pPr marL="171450" lvl="0" indent="-171450" algn="l">
              <a:lnSpc>
                <a:spcPct val="90000"/>
              </a:lnSpc>
              <a:spcBef>
                <a:spcPts val="748"/>
              </a:spcBef>
              <a:spcAft>
                <a:spcPts val="0"/>
              </a:spcAft>
              <a:buClr>
                <a:schemeClr val="lt1"/>
              </a:buClr>
              <a:buSzPts val="1800"/>
              <a:buChar char="•"/>
              <a:defRPr/>
            </a:pPr>
            <a:r>
              <a:rPr lang="en-US" sz="1800" b="0" i="0" u="none" strike="noStrike" cap="none" spc="0">
                <a:solidFill>
                  <a:srgbClr val="CDD6F4"/>
                </a:solidFill>
                <a:latin typeface="Poppins Medium"/>
                <a:ea typeface="Poppins Medium"/>
                <a:cs typeface="Poppins Medium"/>
              </a:rPr>
              <a:t>Google Gemini AI is an LLM model developed by Google, designed to understand natural language and generate human-like responses. This AI technology aims to provide users with more personalized and helpful information based on their queries.</a:t>
            </a: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748"/>
              </a:spcBef>
              <a:spcAft>
                <a:spcPts val="0"/>
              </a:spcAft>
              <a:buClr>
                <a:schemeClr val="lt1"/>
              </a:buClr>
              <a:buSzPts val="1800"/>
              <a:buChar char="•"/>
              <a:defRPr/>
            </a:pPr>
            <a:r>
              <a:rPr lang="en-US" sz="1800" b="0" i="0" u="none" strike="noStrike" cap="none" spc="0">
                <a:solidFill>
                  <a:srgbClr val="CDD6F4"/>
                </a:solidFill>
                <a:latin typeface="Poppins Medium"/>
                <a:ea typeface="Poppins Medium"/>
                <a:cs typeface="Poppins Medium"/>
              </a:rPr>
              <a:t>Bing Copilot AI is an AI-powered search engine feature developed by Microsoft. It aims to provide users with a more interactive and personalized search experience by analyzing their queries and offering relevant information, suggestions, and visual aids.</a:t>
            </a:r>
            <a:endParaRPr sz="1800" b="0" i="0" u="none" strike="noStrike" cap="none" spc="0">
              <a:solidFill>
                <a:srgbClr val="CDD6F4"/>
              </a:solidFill>
              <a:latin typeface="Poppins Medium"/>
              <a:ea typeface="Poppins Medium"/>
              <a:cs typeface="Poppins Medium"/>
            </a:endParaRPr>
          </a:p>
        </p:txBody>
      </p:sp>
      <p:sp>
        <p:nvSpPr>
          <p:cNvPr id="1897195399" name=""/>
          <p:cNvSpPr txBox="1"/>
          <p:nvPr/>
        </p:nvSpPr>
        <p:spPr bwMode="auto">
          <a:xfrm flipH="0" flipV="0">
            <a:off x="8333577" y="5631769"/>
            <a:ext cx="2495875"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u="sng">
                <a:solidFill>
                  <a:schemeClr val="hlink"/>
                </a:solidFill>
                <a:hlinkClick r:id="rId5" tooltip="https://apple.fandom.com/es/wiki/Siri"/>
              </a:rPr>
              <a:t>From brandlogo.org</a:t>
            </a:r>
            <a:endParaRPr>
              <a:solidFill>
                <a:schemeClr val="bg1">
                  <a:lumMod val="65000"/>
                </a:schemeClr>
              </a:solidFill>
            </a:endParaRPr>
          </a:p>
        </p:txBody>
      </p:sp>
      <p:sp>
        <p:nvSpPr>
          <p:cNvPr id="929675788"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34DF711C-6D4D-1847-4296-2D46BE2BEEAC}" type="slidenum">
              <a:rPr lang="en-US"/>
              <a:t/>
            </a:fld>
            <a:endParaRPr/>
          </a:p>
        </p:txBody>
      </p:sp>
      <p:sp>
        <p:nvSpPr>
          <p:cNvPr id="1233066163"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944000639" name="Google Shape;147;p9"/>
          <p:cNvSpPr txBox="1"/>
          <p:nvPr>
            <p:ph type="title"/>
          </p:nvPr>
        </p:nvSpPr>
        <p:spPr bwMode="auto">
          <a:xfrm>
            <a:off x="838197" y="365123"/>
            <a:ext cx="10515600" cy="1325560"/>
          </a:xfrm>
          <a:prstGeom prst="rect">
            <a:avLst/>
          </a:prstGeom>
          <a:noFill/>
          <a:ln>
            <a:noFill/>
          </a:ln>
        </p:spPr>
        <p:txBody>
          <a:bodyPr spcFirstLastPara="1" wrap="square" lIns="91423" tIns="45698" rIns="91423" bIns="45698"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Products Comparison:</a:t>
            </a:r>
            <a:endParaRPr sz="4800">
              <a:solidFill>
                <a:srgbClr val="89B4FA"/>
              </a:solidFill>
            </a:endParaRPr>
          </a:p>
        </p:txBody>
      </p:sp>
      <p:sp>
        <p:nvSpPr>
          <p:cNvPr id="1508318106" name="Google Shape;23;p12"/>
          <p:cNvSpPr txBox="1"/>
          <p:nvPr>
            <p:ph type="body" idx="1"/>
          </p:nvPr>
        </p:nvSpPr>
        <p:spPr bwMode="auto">
          <a:xfrm>
            <a:off x="838197" y="1825624"/>
            <a:ext cx="10515600" cy="4351338"/>
          </a:xfrm>
          <a:prstGeom prst="rect">
            <a:avLst/>
          </a:prstGeom>
          <a:noFill/>
          <a:ln>
            <a:noFill/>
          </a:ln>
        </p:spPr>
        <p:txBody>
          <a:bodyPr spcFirstLastPara="1" wrap="square" lIns="91423" tIns="45699" rIns="91423" bIns="45699" anchor="t" anchorCtr="0">
            <a:normAutofit/>
          </a:bodyPr>
          <a:lstStyle>
            <a:lvl1pPr marL="457200" lvl="0" indent="-342900" algn="l">
              <a:lnSpc>
                <a:spcPct val="90000"/>
              </a:lnSpc>
              <a:spcBef>
                <a:spcPts val="748"/>
              </a:spcBef>
              <a:spcAft>
                <a:spcPts val="0"/>
              </a:spcAft>
              <a:buClr>
                <a:schemeClr val="dk1"/>
              </a:buClr>
              <a:buSzPts val="1800"/>
              <a:buChar char="•"/>
              <a:defRPr/>
            </a:lvl1pPr>
            <a:lvl2pPr marL="914400" lvl="1" indent="-342900" algn="l">
              <a:lnSpc>
                <a:spcPct val="90000"/>
              </a:lnSpc>
              <a:spcBef>
                <a:spcPts val="373"/>
              </a:spcBef>
              <a:spcAft>
                <a:spcPts val="0"/>
              </a:spcAft>
              <a:buClr>
                <a:schemeClr val="dk1"/>
              </a:buClr>
              <a:buSzPts val="1800"/>
              <a:buChar char="•"/>
              <a:defRPr/>
            </a:lvl2pPr>
            <a:lvl3pPr marL="1371600" lvl="2" indent="-342900" algn="l">
              <a:lnSpc>
                <a:spcPct val="90000"/>
              </a:lnSpc>
              <a:spcBef>
                <a:spcPts val="373"/>
              </a:spcBef>
              <a:spcAft>
                <a:spcPts val="0"/>
              </a:spcAft>
              <a:buClr>
                <a:schemeClr val="dk1"/>
              </a:buClr>
              <a:buSzPts val="1800"/>
              <a:buChar char="•"/>
              <a:defRPr/>
            </a:lvl3pPr>
            <a:lvl4pPr marL="1828800" lvl="3" indent="-342900" algn="l">
              <a:lnSpc>
                <a:spcPct val="90000"/>
              </a:lnSpc>
              <a:spcBef>
                <a:spcPts val="373"/>
              </a:spcBef>
              <a:spcAft>
                <a:spcPts val="0"/>
              </a:spcAft>
              <a:buClr>
                <a:schemeClr val="dk1"/>
              </a:buClr>
              <a:buSzPts val="1800"/>
              <a:buChar char="•"/>
              <a:defRPr/>
            </a:lvl4pPr>
            <a:lvl5pPr marL="2286000" lvl="4" indent="-342900" algn="l">
              <a:lnSpc>
                <a:spcPct val="90000"/>
              </a:lnSpc>
              <a:spcBef>
                <a:spcPts val="373"/>
              </a:spcBef>
              <a:spcAft>
                <a:spcPts val="0"/>
              </a:spcAft>
              <a:buClr>
                <a:schemeClr val="dk1"/>
              </a:buClr>
              <a:buSzPts val="1800"/>
              <a:buChar char="•"/>
              <a:defRPr/>
            </a:lvl5pPr>
            <a:lvl6pPr marL="2743200" lvl="5" indent="-342900" algn="l">
              <a:lnSpc>
                <a:spcPct val="90000"/>
              </a:lnSpc>
              <a:spcBef>
                <a:spcPts val="373"/>
              </a:spcBef>
              <a:spcAft>
                <a:spcPts val="0"/>
              </a:spcAft>
              <a:buClr>
                <a:schemeClr val="dk1"/>
              </a:buClr>
              <a:buSzPts val="1800"/>
              <a:buChar char="•"/>
              <a:defRPr/>
            </a:lvl6pPr>
            <a:lvl7pPr marL="3200400" lvl="6" indent="-342900" algn="l">
              <a:lnSpc>
                <a:spcPct val="90000"/>
              </a:lnSpc>
              <a:spcBef>
                <a:spcPts val="373"/>
              </a:spcBef>
              <a:spcAft>
                <a:spcPts val="0"/>
              </a:spcAft>
              <a:buClr>
                <a:schemeClr val="dk1"/>
              </a:buClr>
              <a:buSzPts val="1800"/>
              <a:buChar char="•"/>
              <a:defRPr/>
            </a:lvl7pPr>
            <a:lvl8pPr marL="3657600" lvl="7" indent="-342900" algn="l">
              <a:lnSpc>
                <a:spcPct val="90000"/>
              </a:lnSpc>
              <a:spcBef>
                <a:spcPts val="373"/>
              </a:spcBef>
              <a:spcAft>
                <a:spcPts val="0"/>
              </a:spcAft>
              <a:buClr>
                <a:schemeClr val="dk1"/>
              </a:buClr>
              <a:buSzPts val="1800"/>
              <a:buChar char="•"/>
              <a:defRPr/>
            </a:lvl8pPr>
            <a:lvl9pPr marL="4114800" lvl="8" indent="-342900" algn="l">
              <a:lnSpc>
                <a:spcPct val="90000"/>
              </a:lnSpc>
              <a:spcBef>
                <a:spcPts val="373"/>
              </a:spcBef>
              <a:spcAft>
                <a:spcPts val="0"/>
              </a:spcAft>
              <a:buClr>
                <a:schemeClr val="dk1"/>
              </a:buClr>
              <a:buSzPts val="1800"/>
              <a:buChar char="•"/>
              <a:defRPr/>
            </a:lvl9pPr>
          </a:lstStyle>
          <a:p>
            <a:pPr>
              <a:defRPr/>
            </a:pPr>
            <a:endParaRPr/>
          </a:p>
        </p:txBody>
      </p:sp>
      <p:graphicFrame>
        <p:nvGraphicFramePr>
          <p:cNvPr id="433465941" name=""/>
          <p:cNvGraphicFramePr>
            <a:graphicFrameLocks xmlns:a="http://schemas.openxmlformats.org/drawingml/2006/main"/>
          </p:cNvGraphicFramePr>
          <p:nvPr/>
        </p:nvGraphicFramePr>
        <p:xfrm>
          <a:off x="838197" y="1775425"/>
          <a:ext cx="8127999" cy="807652"/>
        </p:xfrm>
        <a:graphic>
          <a:graphicData uri="http://schemas.openxmlformats.org/drawingml/2006/table">
            <a:tbl>
              <a:tblPr firstRow="0" firstCol="0" lastRow="0" lastCol="0" bandRow="0" bandCol="0">
                <a:tableStyleId>{5C22544A-7EE6-4342-B048-85BDC9FD1C3A}</a:tableStyleId>
              </a:tblPr>
              <a:tblGrid>
                <a:gridCol w="3500966"/>
                <a:gridCol w="3500966"/>
                <a:gridCol w="3500966"/>
              </a:tblGrid>
              <a:tr h="1201610">
                <a:tc>
                  <a:txBody>
                    <a:bodyPr/>
                    <a:p>
                      <a:pPr algn="ctr">
                        <a:defRPr/>
                      </a:pPr>
                      <a:r>
                        <a:rPr sz="1800">
                          <a:solidFill>
                            <a:srgbClr val="CDD6F4"/>
                          </a:solidFill>
                          <a:latin typeface="Poppins"/>
                          <a:cs typeface="Poppins"/>
                        </a:rPr>
                        <a:t>c</a:t>
                      </a:r>
                      <a:endParaRPr sz="1800">
                        <a:solidFill>
                          <a:srgbClr val="CDD6F4"/>
                        </a:solidFill>
                        <a:latin typeface="Poppins"/>
                        <a:cs typeface="Poppins"/>
                      </a:endParaRPr>
                    </a:p>
                  </a:txBody>
                  <a:tcPr>
                    <a:solidFill>
                      <a:srgbClr val="1E1E2E"/>
                    </a:solidFill>
                  </a:tcPr>
                </a:tc>
                <a:tc>
                  <a:txBody>
                    <a:bodyPr/>
                    <a:p>
                      <a:pPr algn="ctr">
                        <a:defRPr/>
                      </a:pPr>
                      <a:endParaRPr sz="1800">
                        <a:solidFill>
                          <a:srgbClr val="CDD6F4"/>
                        </a:solidFill>
                        <a:latin typeface="Poppins"/>
                        <a:cs typeface="Poppins"/>
                      </a:endParaRPr>
                    </a:p>
                  </a:txBody>
                  <a:tcPr>
                    <a:solidFill>
                      <a:srgbClr val="1E1E2E"/>
                    </a:solidFill>
                  </a:tcPr>
                </a:tc>
                <a:tc>
                  <a:txBody>
                    <a:bodyPr/>
                    <a:p>
                      <a:pPr algn="ctr">
                        <a:defRPr/>
                      </a:pPr>
                      <a:endParaRPr sz="1800">
                        <a:solidFill>
                          <a:srgbClr val="CDD6F4"/>
                        </a:solidFill>
                        <a:latin typeface="Poppins"/>
                        <a:cs typeface="Poppins"/>
                      </a:endParaRPr>
                    </a:p>
                  </a:txBody>
                  <a:tcPr>
                    <a:solidFill>
                      <a:srgbClr val="1E1E2E"/>
                    </a:solidFill>
                  </a:tcPr>
                </a:tc>
              </a:tr>
              <a:tr h="803409">
                <a:tc>
                  <a:txBody>
                    <a:bodyPr/>
                    <a:p>
                      <a:pPr algn="ctr">
                        <a:defRPr/>
                      </a:pPr>
                      <a:r>
                        <a:rPr lang="en-US" sz="2100" b="0" i="0" u="none" strike="noStrike" cap="none" spc="0">
                          <a:solidFill>
                            <a:srgbClr val="CDD6F4"/>
                          </a:solidFill>
                          <a:latin typeface="Poppins SemiBold"/>
                          <a:ea typeface="Poppins SemiBold"/>
                          <a:cs typeface="Poppins SemiBold"/>
                        </a:rPr>
                        <a:t>Tablets</a:t>
                      </a:r>
                      <a:endParaRPr sz="2100">
                        <a:solidFill>
                          <a:srgbClr val="CDD6F4"/>
                        </a:solidFill>
                        <a:latin typeface="Poppins SemiBold"/>
                        <a:cs typeface="Poppins SemiBold"/>
                      </a:endParaRPr>
                    </a:p>
                  </a:txBody>
                  <a:tcPr anchor="ctr">
                    <a:solidFill>
                      <a:srgbClr val="1E1E2E"/>
                    </a:solidFill>
                  </a:tcPr>
                </a:tc>
                <a:tc>
                  <a:txBody>
                    <a:bodyPr/>
                    <a:p>
                      <a:pPr algn="ctr">
                        <a:defRPr/>
                      </a:pPr>
                      <a:r>
                        <a:rPr lang="en-US" sz="2100" b="0" i="0" u="none" strike="noStrike" cap="none" spc="0">
                          <a:solidFill>
                            <a:srgbClr val="CDD6F4"/>
                          </a:solidFill>
                          <a:latin typeface="Poppins SemiBold"/>
                          <a:ea typeface="Poppins SemiBold"/>
                          <a:cs typeface="Poppins SemiBold"/>
                        </a:rPr>
                        <a:t>Google Assistant and Apple Siri</a:t>
                      </a:r>
                      <a:endParaRPr sz="2100">
                        <a:solidFill>
                          <a:srgbClr val="CDD6F4"/>
                        </a:solidFill>
                        <a:latin typeface="Poppins SemiBold"/>
                        <a:cs typeface="Poppins SemiBold"/>
                      </a:endParaRPr>
                    </a:p>
                  </a:txBody>
                  <a:tcPr anchor="ctr">
                    <a:solidFill>
                      <a:srgbClr val="1E1E2E"/>
                    </a:solidFill>
                  </a:tcPr>
                </a:tc>
                <a:tc>
                  <a:txBody>
                    <a:bodyPr/>
                    <a:p>
                      <a:pPr algn="ctr">
                        <a:defRPr/>
                      </a:pPr>
                      <a:r>
                        <a:rPr sz="2100">
                          <a:solidFill>
                            <a:srgbClr val="CDD6F4"/>
                          </a:solidFill>
                          <a:latin typeface="Poppins SemiBold"/>
                          <a:ea typeface="Poppins SemiBold"/>
                          <a:cs typeface="Poppins SemiBold"/>
                        </a:rPr>
                        <a:t>Google Gemini and Bing Copilot</a:t>
                      </a:r>
                      <a:endParaRPr sz="2100">
                        <a:solidFill>
                          <a:srgbClr val="CDD6F4"/>
                        </a:solidFill>
                        <a:latin typeface="Poppins SemiBold"/>
                        <a:cs typeface="Poppins SemiBold"/>
                      </a:endParaRPr>
                    </a:p>
                  </a:txBody>
                  <a:tcPr anchor="ctr">
                    <a:solidFill>
                      <a:srgbClr val="1E1E2E"/>
                    </a:solidFill>
                  </a:tcPr>
                </a:tc>
              </a:tr>
              <a:tr h="507272">
                <a:tc>
                  <a:txBody>
                    <a:bodyPr/>
                    <a:p>
                      <a:pPr algn="ctr">
                        <a:defRPr/>
                      </a:pPr>
                      <a:r>
                        <a:rPr sz="2400">
                          <a:solidFill>
                            <a:srgbClr val="CDD6F4"/>
                          </a:solidFill>
                          <a:latin typeface="Poppins Black"/>
                          <a:ea typeface="Poppins Black"/>
                          <a:cs typeface="Poppins Black"/>
                        </a:rPr>
                        <a:t>8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5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7 / 10</a:t>
                      </a:r>
                      <a:endParaRPr sz="2400">
                        <a:solidFill>
                          <a:srgbClr val="CDD6F4"/>
                        </a:solidFill>
                        <a:latin typeface="Poppins Black"/>
                        <a:cs typeface="Poppins Black"/>
                      </a:endParaRPr>
                    </a:p>
                  </a:txBody>
                  <a:tcPr anchor="ctr">
                    <a:solidFill>
                      <a:srgbClr val="1E1E2E"/>
                    </a:solidFill>
                  </a:tcPr>
                </a:tc>
              </a:tr>
              <a:tr h="1889245">
                <a:tc>
                  <a:txBody>
                    <a:bodyPr/>
                    <a:p>
                      <a:pPr>
                        <a:defRPr/>
                      </a:pPr>
                      <a:r>
                        <a:rPr sz="1800">
                          <a:solidFill>
                            <a:srgbClr val="CDD6F4"/>
                          </a:solidFill>
                          <a:latin typeface="Poppins Medium"/>
                          <a:ea typeface="Poppins Medium"/>
                          <a:cs typeface="Poppins Medium"/>
                        </a:rPr>
                        <a:t>Does not provide the unified design that SADE will and are generally more expensive.</a:t>
                      </a:r>
                      <a:endParaRPr sz="1800">
                        <a:solidFill>
                          <a:srgbClr val="CDD6F4"/>
                        </a:solidFill>
                        <a:latin typeface="Poppins Medium"/>
                        <a:cs typeface="Poppins Medium"/>
                      </a:endParaRPr>
                    </a:p>
                  </a:txBody>
                  <a:tcPr anchor="t">
                    <a:solidFill>
                      <a:srgbClr val="1E1E2E"/>
                    </a:solidFill>
                  </a:tcPr>
                </a:tc>
                <a:tc>
                  <a:txBody>
                    <a:bodyPr/>
                    <a:p>
                      <a:pPr>
                        <a:defRPr/>
                      </a:pPr>
                      <a:r>
                        <a:rPr sz="1800">
                          <a:solidFill>
                            <a:srgbClr val="CDD6F4"/>
                          </a:solidFill>
                          <a:latin typeface="Poppins Medium"/>
                          <a:ea typeface="Poppins Medium"/>
                          <a:cs typeface="Poppins Medium"/>
                        </a:rPr>
                        <a:t>They requires a constant connection to the internet and all models and data are being kept by a large company.</a:t>
                      </a:r>
                      <a:endParaRPr sz="1800">
                        <a:solidFill>
                          <a:srgbClr val="CDD6F4"/>
                        </a:solidFill>
                        <a:latin typeface="Poppins Medium"/>
                        <a:cs typeface="Poppins Medium"/>
                      </a:endParaRPr>
                    </a:p>
                  </a:txBody>
                  <a:tcPr anchor="t">
                    <a:solidFill>
                      <a:srgbClr val="1E1E2E"/>
                    </a:solidFill>
                  </a:tcPr>
                </a:tc>
                <a:tc>
                  <a:txBody>
                    <a:bodyPr/>
                    <a:p>
                      <a:pPr>
                        <a:defRPr/>
                      </a:pPr>
                      <a:r>
                        <a:rPr sz="1800">
                          <a:solidFill>
                            <a:srgbClr val="CDD6F4"/>
                          </a:solidFill>
                          <a:latin typeface="Poppins Medium"/>
                          <a:ea typeface="Poppins Medium"/>
                          <a:cs typeface="Poppins Medium"/>
                        </a:rPr>
                        <a:t>They do not provide full voice-assistant functionality and they require a constant internet connection and data is </a:t>
                      </a:r>
                      <a:r>
                        <a:rPr lang="en-US" sz="1800" b="0" i="0" u="none" strike="noStrike" cap="none" spc="0">
                          <a:solidFill>
                            <a:srgbClr val="CDD6F4"/>
                          </a:solidFill>
                          <a:latin typeface="Poppins Medium"/>
                          <a:ea typeface="Poppins Medium"/>
                          <a:cs typeface="Poppins Medium"/>
                        </a:rPr>
                        <a:t>being kept by a large company.</a:t>
                      </a:r>
                      <a:endParaRPr sz="1800">
                        <a:solidFill>
                          <a:srgbClr val="CDD6F4"/>
                        </a:solidFill>
                        <a:latin typeface="Poppins Medium"/>
                        <a:cs typeface="Poppins Medium"/>
                      </a:endParaRPr>
                    </a:p>
                  </a:txBody>
                  <a:tcPr anchor="t">
                    <a:solidFill>
                      <a:srgbClr val="1E1E2E"/>
                    </a:solidFill>
                  </a:tcPr>
                </a:tc>
              </a:tr>
            </a:tbl>
          </a:graphicData>
        </a:graphic>
      </p:graphicFrame>
      <p:pic>
        <p:nvPicPr>
          <p:cNvPr id="456780689" name=""/>
          <p:cNvPicPr>
            <a:picLocks noChangeAspect="1"/>
          </p:cNvPicPr>
          <p:nvPr/>
        </p:nvPicPr>
        <p:blipFill>
          <a:blip r:embed="rId3"/>
          <a:stretch/>
        </p:blipFill>
        <p:spPr bwMode="auto">
          <a:xfrm flipH="0" flipV="0">
            <a:off x="5572697" y="1825623"/>
            <a:ext cx="1046598" cy="1046598"/>
          </a:xfrm>
          <a:prstGeom prst="rect">
            <a:avLst/>
          </a:prstGeom>
        </p:spPr>
      </p:pic>
      <p:pic>
        <p:nvPicPr>
          <p:cNvPr id="1091253457" name=""/>
          <p:cNvPicPr>
            <a:picLocks noChangeAspect="1"/>
          </p:cNvPicPr>
          <p:nvPr/>
        </p:nvPicPr>
        <p:blipFill>
          <a:blip r:embed="rId4"/>
          <a:stretch/>
        </p:blipFill>
        <p:spPr bwMode="auto">
          <a:xfrm flipH="0" flipV="0">
            <a:off x="9108198" y="1851774"/>
            <a:ext cx="1020447" cy="1020447"/>
          </a:xfrm>
          <a:prstGeom prst="rect">
            <a:avLst/>
          </a:prstGeom>
        </p:spPr>
      </p:pic>
      <p:pic>
        <p:nvPicPr>
          <p:cNvPr id="499478476" name=""/>
          <p:cNvPicPr>
            <a:picLocks noChangeAspect="1"/>
          </p:cNvPicPr>
          <p:nvPr/>
        </p:nvPicPr>
        <p:blipFill>
          <a:blip r:embed="rId5"/>
          <a:stretch/>
        </p:blipFill>
        <p:spPr bwMode="auto">
          <a:xfrm flipH="0" flipV="0">
            <a:off x="1360339" y="1690682"/>
            <a:ext cx="2339635" cy="1316045"/>
          </a:xfrm>
          <a:prstGeom prst="rect">
            <a:avLst/>
          </a:prstGeom>
        </p:spPr>
      </p:pic>
      <p:sp>
        <p:nvSpPr>
          <p:cNvPr id="1437040341"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D8286FFB-090F-C0DE-58E9-461677F63485}" type="slidenum">
              <a:rPr lang="en-US"/>
              <a:t/>
            </a:fld>
            <a:endParaRPr/>
          </a:p>
        </p:txBody>
      </p:sp>
      <p:sp>
        <p:nvSpPr>
          <p:cNvPr id="1915755287"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483156366" name="Google Shape;16;p11"/>
          <p:cNvSpPr txBox="1"/>
          <p:nvPr>
            <p:ph type="ctrTitle"/>
          </p:nvPr>
        </p:nvSpPr>
        <p:spPr bwMode="auto">
          <a:xfrm flipH="0" flipV="0">
            <a:off x="1523997" y="1534317"/>
            <a:ext cx="9144000" cy="4135435"/>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defRPr/>
            </a:pPr>
            <a:r>
              <a:rPr sz="9600" b="1">
                <a:solidFill>
                  <a:srgbClr val="89B4FA"/>
                </a:solidFill>
                <a:latin typeface="Poppins Black"/>
                <a:ea typeface="Poppins Black"/>
                <a:cs typeface="Poppins Black"/>
              </a:rPr>
              <a:t>Problem</a:t>
            </a:r>
            <a:endParaRPr sz="9600">
              <a:solidFill>
                <a:srgbClr val="89B4FA"/>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2093703417" name="Google Shape;16;p11"/>
          <p:cNvSpPr txBox="1"/>
          <p:nvPr>
            <p:ph type="ctrTitle"/>
          </p:nvPr>
        </p:nvSpPr>
        <p:spPr bwMode="auto">
          <a:xfrm flipH="0" flipV="0">
            <a:off x="1181096" y="1534317"/>
            <a:ext cx="9829800" cy="4135435"/>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9600" b="1">
                <a:solidFill>
                  <a:srgbClr val="89B4FA"/>
                </a:solidFill>
                <a:latin typeface="Poppins Black"/>
                <a:ea typeface="Poppins Black"/>
                <a:cs typeface="Poppins Black"/>
              </a:rPr>
              <a:t>Questionnaire</a:t>
            </a:r>
            <a:br>
              <a:rPr sz="9600" b="1">
                <a:solidFill>
                  <a:srgbClr val="CDD6F4"/>
                </a:solidFill>
                <a:latin typeface="Poppins Black"/>
                <a:ea typeface="Poppins Black"/>
                <a:cs typeface="Poppins Black"/>
              </a:rPr>
            </a:br>
            <a:r>
              <a:rPr sz="2200" b="0">
                <a:solidFill>
                  <a:srgbClr val="CDD6F4"/>
                </a:solidFill>
                <a:latin typeface="Poppins Medium"/>
                <a:ea typeface="Poppins Medium"/>
                <a:cs typeface="Poppins Medium"/>
              </a:rPr>
              <a:t>The questionnaire was given out to about 50 people during the Zimbabwe Science Fair. The majority of the respondents were young between the age of 10 - 18 however some were teachers from attending schools. The following are the results in pie chart form :</a:t>
            </a:r>
            <a:endParaRPr sz="2200" b="0">
              <a:solidFill>
                <a:srgbClr val="CDD6F4"/>
              </a:solidFill>
              <a:latin typeface="Poppins Medium"/>
              <a:cs typeface="Poppins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2055020941" name="Google Shape;56;p17"/>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768573809" name="Google Shape;57;p17"/>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371D7C64-8ACD-B30F-4932-D544884FCA29}" type="slidenum">
              <a:rPr lang="en-US"/>
              <a:t/>
            </a:fld>
            <a:endParaRPr/>
          </a:p>
        </p:txBody>
      </p:sp>
      <p:graphicFrame>
        <p:nvGraphicFramePr>
          <p:cNvPr id="341950891" name=""/>
          <p:cNvGraphicFramePr>
            <a:graphicFrameLocks xmlns:a="http://schemas.openxmlformats.org/drawingml/2006/main"/>
          </p:cNvGraphicFramePr>
          <p:nvPr/>
        </p:nvGraphicFramePr>
        <p:xfrm>
          <a:off x="779456" y="337748"/>
          <a:ext cx="10633087" cy="6093090"/>
        </p:xfrm>
        <a:graphic>
          <a:graphicData uri="http://schemas.openxmlformats.org/drawingml/2006/table">
            <a:tbl>
              <a:tblPr firstRow="0" firstCol="0" lastRow="0" lastCol="0" bandRow="0" bandCol="0">
                <a:tableStyleId>{5C22544A-7EE6-4342-B048-85BDC9FD1C3A}</a:tableStyleId>
              </a:tblPr>
              <a:tblGrid>
                <a:gridCol w="3540129"/>
                <a:gridCol w="3540129"/>
                <a:gridCol w="3540129"/>
              </a:tblGrid>
              <a:tr h="2064471">
                <a:tc>
                  <a:txBody>
                    <a:bodyPr/>
                    <a:p>
                      <a:pPr algn="l">
                        <a:defRPr/>
                      </a:pPr>
                      <a:r>
                        <a:rPr lang="en-US" sz="1800" b="0" i="0" u="none" strike="noStrike" cap="none" spc="0">
                          <a:solidFill>
                            <a:srgbClr val="CDD6F4"/>
                          </a:solidFill>
                          <a:latin typeface="Poppins Black"/>
                          <a:ea typeface="Poppins Black"/>
                          <a:cs typeface="Poppins Black"/>
                        </a:rPr>
                        <a:t>Do you </a:t>
                      </a:r>
                      <a:r>
                        <a:rPr lang="en-US" sz="1800" b="0" i="0" u="none" strike="noStrike" cap="none" spc="0">
                          <a:solidFill>
                            <a:srgbClr val="CDD6F4"/>
                          </a:solidFill>
                          <a:latin typeface="Poppins Black"/>
                          <a:ea typeface="Poppins Black"/>
                          <a:cs typeface="Poppins Black"/>
                        </a:rPr>
                        <a:t>struggle </a:t>
                      </a:r>
                      <a:r>
                        <a:rPr lang="en-US" sz="1800" b="0" i="0" u="none" strike="noStrike" cap="none" spc="0">
                          <a:solidFill>
                            <a:srgbClr val="CDD6F4"/>
                          </a:solidFill>
                          <a:latin typeface="Poppins Black"/>
                          <a:ea typeface="Poppins Black"/>
                          <a:cs typeface="Poppins Black"/>
                        </a:rPr>
                        <a:t>with current technology like laptops or tablets?</a:t>
                      </a:r>
                      <a:endParaRPr sz="1800" b="0">
                        <a:solidFill>
                          <a:srgbClr val="CDD6F4"/>
                        </a:solidFill>
                        <a:latin typeface="Poppins Black"/>
                        <a:cs typeface="Poppins Black"/>
                      </a:endParaRPr>
                    </a:p>
                  </a:txBody>
                  <a:tcPr anchor="ctr">
                    <a:solidFill>
                      <a:srgbClr val="1E1E2E"/>
                    </a:solidFill>
                  </a:tcPr>
                </a:tc>
                <a:tc>
                  <a:txBody>
                    <a:bodyPr/>
                    <a:p>
                      <a:pPr algn="ctr">
                        <a:defRPr/>
                      </a:pPr>
                      <a:endParaRPr sz="1800">
                        <a:solidFill>
                          <a:srgbClr val="CDD6F4"/>
                        </a:solidFill>
                        <a:latin typeface="Poppins"/>
                        <a:cs typeface="Poppins"/>
                      </a:endParaRPr>
                    </a:p>
                  </a:txBody>
                  <a:tcPr>
                    <a:solidFill>
                      <a:srgbClr val="1E1E2E"/>
                    </a:solidFill>
                  </a:tcPr>
                </a:tc>
                <a:tc>
                  <a:txBody>
                    <a:bodyPr/>
                    <a:p>
                      <a:pPr algn="l">
                        <a:defRPr/>
                      </a:pPr>
                      <a:r>
                        <a:rPr sz="1800">
                          <a:solidFill>
                            <a:srgbClr val="CDD6F4"/>
                          </a:solidFill>
                          <a:latin typeface="Poppins Medium"/>
                          <a:ea typeface="Poppins Medium"/>
                          <a:cs typeface="Poppins Medium"/>
                        </a:rPr>
                        <a:t>This shows that young people are capable in using laptops and tablets.</a:t>
                      </a:r>
                      <a:endParaRPr sz="1800">
                        <a:solidFill>
                          <a:srgbClr val="CDD6F4"/>
                        </a:solidFill>
                        <a:latin typeface="Poppins Medium"/>
                        <a:cs typeface="Poppins Medium"/>
                      </a:endParaRPr>
                    </a:p>
                  </a:txBody>
                  <a:tcPr anchor="ctr">
                    <a:solidFill>
                      <a:srgbClr val="1E1E2E"/>
                    </a:solidFill>
                  </a:tcPr>
                </a:tc>
              </a:tr>
              <a:tr h="2007960">
                <a:tc>
                  <a:txBody>
                    <a:bodyPr/>
                    <a:p>
                      <a:pPr algn="l">
                        <a:defRPr/>
                      </a:pPr>
                      <a:r>
                        <a:rPr lang="en-US" sz="1800" b="0" i="0" u="none" strike="noStrike" cap="none" spc="0">
                          <a:solidFill>
                            <a:srgbClr val="CDD6F4"/>
                          </a:solidFill>
                          <a:latin typeface="Poppins Black"/>
                          <a:ea typeface="Poppins Black"/>
                          <a:cs typeface="Poppins Black"/>
                        </a:rPr>
                        <a:t>Do you have a parent or grandparent who struggles with technology like tablets or laptops?</a:t>
                      </a:r>
                      <a:endParaRPr sz="1800" b="0">
                        <a:solidFill>
                          <a:srgbClr val="CDD6F4"/>
                        </a:solidFill>
                        <a:latin typeface="Poppins Black"/>
                        <a:cs typeface="Poppins Black"/>
                      </a:endParaRPr>
                    </a:p>
                  </a:txBody>
                  <a:tcPr anchor="ctr">
                    <a:solidFill>
                      <a:srgbClr val="1E1E2E"/>
                    </a:solidFill>
                  </a:tcPr>
                </a:tc>
                <a:tc>
                  <a:txBody>
                    <a:bodyPr/>
                    <a:p>
                      <a:pPr algn="ctr">
                        <a:defRPr/>
                      </a:pPr>
                      <a:endParaRPr sz="2100">
                        <a:solidFill>
                          <a:srgbClr val="CDD6F4"/>
                        </a:solidFill>
                        <a:latin typeface="Poppins SemiBold"/>
                        <a:cs typeface="Poppins SemiBold"/>
                      </a:endParaRPr>
                    </a:p>
                  </a:txBody>
                  <a:tcPr anchor="ctr">
                    <a:solidFill>
                      <a:srgbClr val="1E1E2E"/>
                    </a:solidFill>
                  </a:tcPr>
                </a:tc>
                <a:tc>
                  <a:txBody>
                    <a:bodyPr/>
                    <a:p>
                      <a:pPr algn="l">
                        <a:defRPr/>
                      </a:pPr>
                      <a:r>
                        <a:rPr sz="1800">
                          <a:solidFill>
                            <a:srgbClr val="CDD6F4"/>
                          </a:solidFill>
                          <a:latin typeface="Poppins Medium"/>
                          <a:ea typeface="Poppins Medium"/>
                          <a:cs typeface="Poppins Medium"/>
                        </a:rPr>
                        <a:t>This shows that older people should be the prioritized market for SADE.</a:t>
                      </a:r>
                      <a:endParaRPr sz="1800">
                        <a:solidFill>
                          <a:srgbClr val="CDD6F4"/>
                        </a:solidFill>
                        <a:latin typeface="Poppins Medium"/>
                        <a:cs typeface="Poppins Medium"/>
                      </a:endParaRPr>
                    </a:p>
                  </a:txBody>
                  <a:tcPr anchor="ctr">
                    <a:solidFill>
                      <a:srgbClr val="1E1E2E"/>
                    </a:solidFill>
                  </a:tcPr>
                </a:tc>
              </a:tr>
              <a:tr h="2007960">
                <a:tc>
                  <a:txBody>
                    <a:bodyPr/>
                    <a:p>
                      <a:pPr algn="l">
                        <a:defRPr/>
                      </a:pPr>
                      <a:r>
                        <a:rPr lang="en-US" sz="1800" b="0" i="0" u="none" strike="noStrike" cap="none" spc="0">
                          <a:solidFill>
                            <a:srgbClr val="CDD6F4"/>
                          </a:solidFill>
                          <a:latin typeface="Poppins Black"/>
                          <a:ea typeface="Poppins Black"/>
                          <a:cs typeface="Poppins Black"/>
                        </a:rPr>
                        <a:t>Do you or someone you know </a:t>
                      </a:r>
                      <a:r>
                        <a:rPr lang="en-US" sz="1800" b="0" i="0" u="none" strike="noStrike" cap="none" spc="0">
                          <a:solidFill>
                            <a:srgbClr val="CDD6F4"/>
                          </a:solidFill>
                          <a:latin typeface="Poppins Black"/>
                          <a:ea typeface="Poppins Black"/>
                          <a:cs typeface="Poppins Black"/>
                        </a:rPr>
                        <a:t>have </a:t>
                      </a:r>
                      <a:r>
                        <a:rPr lang="en-US" sz="1800" b="0" i="0" u="none" strike="noStrike" cap="none" spc="0">
                          <a:solidFill>
                            <a:srgbClr val="CDD6F4"/>
                          </a:solidFill>
                          <a:latin typeface="Poppins Black"/>
                          <a:ea typeface="Poppins Black"/>
                          <a:cs typeface="Poppins Black"/>
                        </a:rPr>
                        <a:t>arthritis?</a:t>
                      </a:r>
                      <a:endParaRPr sz="1800" b="0" i="0" u="none" strike="noStrike" cap="none" spc="0">
                        <a:solidFill>
                          <a:srgbClr val="CDD6F4"/>
                        </a:solidFill>
                        <a:latin typeface="Poppins Black"/>
                        <a:cs typeface="Poppins Black"/>
                      </a:endParaRPr>
                    </a:p>
                  </a:txBody>
                  <a:tcPr anchor="ctr">
                    <a:solidFill>
                      <a:srgbClr val="1E1E2E"/>
                    </a:solidFill>
                  </a:tcPr>
                </a:tc>
                <a:tc>
                  <a:txBody>
                    <a:bodyPr/>
                    <a:p>
                      <a:pPr algn="ctr">
                        <a:defRPr/>
                      </a:pPr>
                      <a:endParaRPr sz="2100" b="0" i="0" u="none" strike="noStrike" cap="none" spc="0">
                        <a:solidFill>
                          <a:srgbClr val="CDD6F4"/>
                        </a:solidFill>
                        <a:latin typeface="Poppins SemiBold"/>
                        <a:ea typeface="Poppins SemiBold"/>
                        <a:cs typeface="Poppins SemiBold"/>
                      </a:endParaRPr>
                    </a:p>
                  </a:txBody>
                  <a:tcPr anchor="ctr">
                    <a:solidFill>
                      <a:srgbClr val="1E1E2E"/>
                    </a:solidFill>
                  </a:tcPr>
                </a:tc>
                <a:tc>
                  <a:txBody>
                    <a:bodyPr/>
                    <a:p>
                      <a:pPr algn="l">
                        <a:defRPr/>
                      </a:pPr>
                      <a:r>
                        <a:rPr sz="1800">
                          <a:solidFill>
                            <a:srgbClr val="CDD6F4"/>
                          </a:solidFill>
                          <a:latin typeface="Poppins Medium"/>
                          <a:ea typeface="Poppins Medium"/>
                          <a:cs typeface="Poppins Medium"/>
                        </a:rPr>
                        <a:t>This shows that arthritis isnt common in Zimbabwe but still has a sizeable amount of individuals suffering from it.</a:t>
                      </a:r>
                      <a:endParaRPr sz="1800">
                        <a:solidFill>
                          <a:srgbClr val="CDD6F4"/>
                        </a:solidFill>
                        <a:latin typeface="Poppins Medium"/>
                        <a:cs typeface="Poppins Medium"/>
                      </a:endParaRPr>
                    </a:p>
                  </a:txBody>
                  <a:tcPr anchor="ctr">
                    <a:solidFill>
                      <a:srgbClr val="1E1E2E"/>
                    </a:solidFill>
                  </a:tcPr>
                </a:tc>
              </a:tr>
            </a:tbl>
          </a:graphicData>
        </a:graphic>
      </p:graphicFrame>
      <p:pic>
        <p:nvPicPr>
          <p:cNvPr id="931560683" name=""/>
          <p:cNvPicPr>
            <a:picLocks noChangeAspect="1"/>
          </p:cNvPicPr>
          <p:nvPr/>
        </p:nvPicPr>
        <p:blipFill>
          <a:blip r:embed="rId3"/>
          <a:stretch/>
        </p:blipFill>
        <p:spPr bwMode="auto">
          <a:xfrm flipH="0" flipV="0">
            <a:off x="4489840" y="337748"/>
            <a:ext cx="3212318" cy="1986283"/>
          </a:xfrm>
          <a:prstGeom prst="rect">
            <a:avLst/>
          </a:prstGeom>
        </p:spPr>
      </p:pic>
      <p:pic>
        <p:nvPicPr>
          <p:cNvPr id="2126874609" name=""/>
          <p:cNvPicPr>
            <a:picLocks noChangeAspect="1"/>
          </p:cNvPicPr>
          <p:nvPr/>
        </p:nvPicPr>
        <p:blipFill>
          <a:blip r:embed="rId4"/>
          <a:stretch/>
        </p:blipFill>
        <p:spPr bwMode="auto">
          <a:xfrm flipH="0" flipV="0">
            <a:off x="4530780" y="2461172"/>
            <a:ext cx="3130437" cy="1935654"/>
          </a:xfrm>
          <a:prstGeom prst="rect">
            <a:avLst/>
          </a:prstGeom>
        </p:spPr>
      </p:pic>
      <p:pic>
        <p:nvPicPr>
          <p:cNvPr id="1661563122" name=""/>
          <p:cNvPicPr>
            <a:picLocks noChangeAspect="1"/>
          </p:cNvPicPr>
          <p:nvPr/>
        </p:nvPicPr>
        <p:blipFill>
          <a:blip r:embed="rId5"/>
          <a:stretch/>
        </p:blipFill>
        <p:spPr bwMode="auto">
          <a:xfrm flipH="0" flipV="0">
            <a:off x="4426386" y="4396826"/>
            <a:ext cx="3275772" cy="202551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800667493" name="Google Shape;56;p17"/>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45313022" name="Google Shape;57;p17"/>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59873326-B061-C085-05D9-236DD526A4C5}" type="slidenum">
              <a:rPr lang="en-US"/>
              <a:t/>
            </a:fld>
            <a:endParaRPr/>
          </a:p>
        </p:txBody>
      </p:sp>
      <p:graphicFrame>
        <p:nvGraphicFramePr>
          <p:cNvPr id="1717109891" name=""/>
          <p:cNvGraphicFramePr>
            <a:graphicFrameLocks xmlns:a="http://schemas.openxmlformats.org/drawingml/2006/main"/>
          </p:cNvGraphicFramePr>
          <p:nvPr/>
        </p:nvGraphicFramePr>
        <p:xfrm>
          <a:off x="779456" y="337748"/>
          <a:ext cx="10633087" cy="6093090"/>
        </p:xfrm>
        <a:graphic>
          <a:graphicData uri="http://schemas.openxmlformats.org/drawingml/2006/table">
            <a:tbl>
              <a:tblPr firstRow="0" firstCol="0" lastRow="0" lastCol="0" bandRow="0" bandCol="0">
                <a:tableStyleId>{5C22544A-7EE6-4342-B048-85BDC9FD1C3A}</a:tableStyleId>
              </a:tblPr>
              <a:tblGrid>
                <a:gridCol w="3540129"/>
                <a:gridCol w="3540129"/>
                <a:gridCol w="3540129"/>
              </a:tblGrid>
              <a:tr h="2064471">
                <a:tc>
                  <a:txBody>
                    <a:bodyPr/>
                    <a:p>
                      <a:pPr algn="l">
                        <a:defRPr/>
                      </a:pPr>
                      <a:r>
                        <a:rPr lang="en-US" sz="1800" b="0" i="0" u="none" strike="noStrike" cap="none" spc="0">
                          <a:solidFill>
                            <a:srgbClr val="CDD6F4"/>
                          </a:solidFill>
                          <a:latin typeface="Poppins Black"/>
                          <a:ea typeface="Poppins Black"/>
                          <a:cs typeface="Poppins Black"/>
                        </a:rPr>
                        <a:t>Do you or someone you know struggle from vision loss?</a:t>
                      </a:r>
                      <a:endParaRPr sz="1800" b="0">
                        <a:solidFill>
                          <a:srgbClr val="CDD6F4"/>
                        </a:solidFill>
                        <a:latin typeface="Poppins Black"/>
                        <a:cs typeface="Poppins Black"/>
                      </a:endParaRPr>
                    </a:p>
                  </a:txBody>
                  <a:tcPr anchor="ctr">
                    <a:solidFill>
                      <a:srgbClr val="1E1E2E"/>
                    </a:solidFill>
                  </a:tcPr>
                </a:tc>
                <a:tc>
                  <a:txBody>
                    <a:bodyPr/>
                    <a:p>
                      <a:pPr algn="ctr">
                        <a:defRPr/>
                      </a:pPr>
                      <a:endParaRPr sz="1800">
                        <a:solidFill>
                          <a:srgbClr val="CDD6F4"/>
                        </a:solidFill>
                        <a:latin typeface="Poppins"/>
                        <a:cs typeface="Poppins"/>
                      </a:endParaRPr>
                    </a:p>
                  </a:txBody>
                  <a:tcPr>
                    <a:solidFill>
                      <a:srgbClr val="1E1E2E"/>
                    </a:solidFill>
                  </a:tcPr>
                </a:tc>
                <a:tc>
                  <a:txBody>
                    <a:bodyPr/>
                    <a:p>
                      <a:pPr algn="l">
                        <a:defRPr/>
                      </a:pPr>
                      <a:r>
                        <a:rPr sz="1800">
                          <a:solidFill>
                            <a:srgbClr val="CDD6F4"/>
                          </a:solidFill>
                          <a:latin typeface="Poppins Medium"/>
                          <a:ea typeface="Poppins Medium"/>
                          <a:cs typeface="Poppins Medium"/>
                        </a:rPr>
                        <a:t>This shows that vision loss victims should be the priority when developing SADE.</a:t>
                      </a:r>
                      <a:endParaRPr sz="1800">
                        <a:solidFill>
                          <a:srgbClr val="CDD6F4"/>
                        </a:solidFill>
                        <a:latin typeface="Poppins Medium"/>
                        <a:cs typeface="Poppins Medium"/>
                      </a:endParaRPr>
                    </a:p>
                  </a:txBody>
                  <a:tcPr anchor="ctr">
                    <a:solidFill>
                      <a:srgbClr val="1E1E2E"/>
                    </a:solidFill>
                  </a:tcPr>
                </a:tc>
              </a:tr>
              <a:tr h="2007960">
                <a:tc>
                  <a:txBody>
                    <a:bodyPr/>
                    <a:p>
                      <a:pPr algn="l">
                        <a:defRPr/>
                      </a:pPr>
                      <a:r>
                        <a:rPr lang="en-US" sz="1800" b="0" i="0" u="none" strike="noStrike" cap="none" spc="0">
                          <a:solidFill>
                            <a:srgbClr val="CDD6F4"/>
                          </a:solidFill>
                          <a:latin typeface="Poppins Black"/>
                          <a:ea typeface="Poppins Black"/>
                          <a:cs typeface="Poppins Black"/>
                        </a:rPr>
                        <a:t>Would you or someone you know benefit from having an offline voice assistant?</a:t>
                      </a:r>
                      <a:endParaRPr sz="1800" b="0">
                        <a:solidFill>
                          <a:srgbClr val="CDD6F4"/>
                        </a:solidFill>
                        <a:latin typeface="Poppins Black"/>
                        <a:cs typeface="Poppins Black"/>
                      </a:endParaRPr>
                    </a:p>
                  </a:txBody>
                  <a:tcPr anchor="ctr">
                    <a:solidFill>
                      <a:srgbClr val="1E1E2E"/>
                    </a:solidFill>
                  </a:tcPr>
                </a:tc>
                <a:tc>
                  <a:txBody>
                    <a:bodyPr/>
                    <a:p>
                      <a:pPr algn="ctr">
                        <a:defRPr/>
                      </a:pPr>
                      <a:endParaRPr sz="2100">
                        <a:solidFill>
                          <a:srgbClr val="CDD6F4"/>
                        </a:solidFill>
                        <a:latin typeface="Poppins SemiBold"/>
                        <a:cs typeface="Poppins SemiBold"/>
                      </a:endParaRPr>
                    </a:p>
                  </a:txBody>
                  <a:tcPr anchor="ctr">
                    <a:solidFill>
                      <a:srgbClr val="1E1E2E"/>
                    </a:solidFill>
                  </a:tcPr>
                </a:tc>
                <a:tc>
                  <a:txBody>
                    <a:bodyPr/>
                    <a:p>
                      <a:pPr algn="l">
                        <a:defRPr/>
                      </a:pPr>
                      <a:r>
                        <a:rPr sz="1800">
                          <a:solidFill>
                            <a:srgbClr val="CDD6F4"/>
                          </a:solidFill>
                          <a:latin typeface="Poppins Medium"/>
                          <a:cs typeface="Poppins Medium"/>
                        </a:rPr>
                        <a:t>This shows that an offline voice assistant appeals to a small but sizeable amount of people and could possibly benefit them.</a:t>
                      </a:r>
                      <a:endParaRPr sz="1800">
                        <a:solidFill>
                          <a:srgbClr val="CDD6F4"/>
                        </a:solidFill>
                        <a:latin typeface="Poppins Medium"/>
                        <a:cs typeface="Poppins Medium"/>
                      </a:endParaRPr>
                    </a:p>
                  </a:txBody>
                  <a:tcPr anchor="ctr">
                    <a:solidFill>
                      <a:srgbClr val="1E1E2E"/>
                    </a:solidFill>
                  </a:tcPr>
                </a:tc>
              </a:tr>
              <a:tr h="2007960">
                <a:tc>
                  <a:txBody>
                    <a:bodyPr/>
                    <a:p>
                      <a:pPr algn="l">
                        <a:defRPr/>
                      </a:pPr>
                      <a:r>
                        <a:rPr lang="en-US" sz="1800" b="0" i="0" u="none" strike="noStrike" cap="none" spc="0">
                          <a:solidFill>
                            <a:srgbClr val="CDD6F4"/>
                          </a:solidFill>
                          <a:latin typeface="Poppins Black"/>
                          <a:ea typeface="Poppins Black"/>
                          <a:cs typeface="Poppins Black"/>
                        </a:rPr>
                        <a:t>Would you or someone you know benefit from an smart device with an assistant to help manage their daily online life?</a:t>
                      </a:r>
                      <a:endParaRPr sz="1800" b="0" i="0" u="none" strike="noStrike" cap="none" spc="0">
                        <a:solidFill>
                          <a:srgbClr val="CDD6F4"/>
                        </a:solidFill>
                        <a:latin typeface="Poppins Black"/>
                        <a:cs typeface="Poppins Black"/>
                      </a:endParaRPr>
                    </a:p>
                  </a:txBody>
                  <a:tcPr anchor="ctr">
                    <a:solidFill>
                      <a:srgbClr val="1E1E2E"/>
                    </a:solidFill>
                  </a:tcPr>
                </a:tc>
                <a:tc>
                  <a:txBody>
                    <a:bodyPr/>
                    <a:p>
                      <a:pPr algn="ctr">
                        <a:defRPr/>
                      </a:pPr>
                      <a:endParaRPr sz="2100" b="0" i="0" u="none" strike="noStrike" cap="none" spc="0">
                        <a:solidFill>
                          <a:srgbClr val="CDD6F4"/>
                        </a:solidFill>
                        <a:latin typeface="Poppins SemiBold"/>
                        <a:ea typeface="Poppins SemiBold"/>
                        <a:cs typeface="Poppins SemiBold"/>
                      </a:endParaRPr>
                    </a:p>
                  </a:txBody>
                  <a:tcPr anchor="ctr">
                    <a:solidFill>
                      <a:srgbClr val="1E1E2E"/>
                    </a:solidFill>
                  </a:tcPr>
                </a:tc>
                <a:tc>
                  <a:txBody>
                    <a:bodyPr/>
                    <a:p>
                      <a:pPr algn="l">
                        <a:defRPr/>
                      </a:pPr>
                      <a:r>
                        <a:rPr lang="fr-FR" sz="1800">
                          <a:solidFill>
                            <a:srgbClr val="CDD6F4"/>
                          </a:solidFill>
                          <a:latin typeface="Poppins Medium"/>
                          <a:cs typeface="Poppins Medium"/>
                        </a:rPr>
                        <a:t>This sho</a:t>
                      </a:r>
                      <a:r>
                        <a:rPr lang="en-GB" sz="1800">
                          <a:solidFill>
                            <a:srgbClr val="CDD6F4"/>
                          </a:solidFill>
                          <a:latin typeface="Poppins Medium"/>
                          <a:cs typeface="Poppins Medium"/>
                        </a:rPr>
                        <a:t>ws that there is a decent market for the device.</a:t>
                      </a:r>
                      <a:endParaRPr sz="1800">
                        <a:solidFill>
                          <a:srgbClr val="CDD6F4"/>
                        </a:solidFill>
                        <a:latin typeface="Poppins Medium"/>
                        <a:cs typeface="Poppins Medium"/>
                      </a:endParaRPr>
                    </a:p>
                  </a:txBody>
                  <a:tcPr anchor="ctr">
                    <a:solidFill>
                      <a:srgbClr val="1E1E2E"/>
                    </a:solidFill>
                  </a:tcPr>
                </a:tc>
              </a:tr>
            </a:tbl>
          </a:graphicData>
        </a:graphic>
      </p:graphicFrame>
      <p:pic>
        <p:nvPicPr>
          <p:cNvPr id="1391891429" name=""/>
          <p:cNvPicPr>
            <a:picLocks noChangeAspect="1"/>
          </p:cNvPicPr>
          <p:nvPr/>
        </p:nvPicPr>
        <p:blipFill>
          <a:blip r:embed="rId3"/>
          <a:stretch/>
        </p:blipFill>
        <p:spPr bwMode="auto">
          <a:xfrm flipH="0" flipV="0">
            <a:off x="4486254" y="2434749"/>
            <a:ext cx="3215904" cy="1988500"/>
          </a:xfrm>
          <a:prstGeom prst="rect">
            <a:avLst/>
          </a:prstGeom>
        </p:spPr>
      </p:pic>
      <p:pic>
        <p:nvPicPr>
          <p:cNvPr id="1502750300" name=""/>
          <p:cNvPicPr>
            <a:picLocks noChangeAspect="1"/>
          </p:cNvPicPr>
          <p:nvPr/>
        </p:nvPicPr>
        <p:blipFill>
          <a:blip r:embed="rId4"/>
          <a:stretch/>
        </p:blipFill>
        <p:spPr bwMode="auto">
          <a:xfrm flipH="0" flipV="0">
            <a:off x="4495566" y="401634"/>
            <a:ext cx="3200861" cy="1979199"/>
          </a:xfrm>
          <a:prstGeom prst="rect">
            <a:avLst/>
          </a:prstGeom>
        </p:spPr>
      </p:pic>
      <p:pic>
        <p:nvPicPr>
          <p:cNvPr id="130384902" name=""/>
          <p:cNvPicPr>
            <a:picLocks noChangeAspect="1"/>
          </p:cNvPicPr>
          <p:nvPr/>
        </p:nvPicPr>
        <p:blipFill>
          <a:blip r:embed="rId5"/>
          <a:stretch/>
        </p:blipFill>
        <p:spPr bwMode="auto">
          <a:xfrm flipH="0" flipV="0">
            <a:off x="4547682" y="4443815"/>
            <a:ext cx="3093048" cy="191253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4551524" name="Google Shape;56;p17"/>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803005348" name="Google Shape;57;p17"/>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8210CC2A-AF93-3EDE-4196-C437A93CF223}" type="slidenum">
              <a:rPr lang="en-US"/>
              <a:t/>
            </a:fld>
            <a:endParaRPr/>
          </a:p>
        </p:txBody>
      </p:sp>
      <p:graphicFrame>
        <p:nvGraphicFramePr>
          <p:cNvPr id="1722987232" name=""/>
          <p:cNvGraphicFramePr>
            <a:graphicFrameLocks xmlns:a="http://schemas.openxmlformats.org/drawingml/2006/main"/>
          </p:cNvGraphicFramePr>
          <p:nvPr/>
        </p:nvGraphicFramePr>
        <p:xfrm>
          <a:off x="779456" y="1330889"/>
          <a:ext cx="10633087" cy="4085130"/>
        </p:xfrm>
        <a:graphic>
          <a:graphicData uri="http://schemas.openxmlformats.org/drawingml/2006/table">
            <a:tbl>
              <a:tblPr firstRow="0" firstCol="0" lastRow="0" lastCol="0" bandRow="0" bandCol="0">
                <a:tableStyleId>{5C22544A-7EE6-4342-B048-85BDC9FD1C3A}</a:tableStyleId>
              </a:tblPr>
              <a:tblGrid>
                <a:gridCol w="3540129"/>
                <a:gridCol w="3540129"/>
                <a:gridCol w="3540129"/>
              </a:tblGrid>
              <a:tr h="2064471">
                <a:tc>
                  <a:txBody>
                    <a:bodyPr/>
                    <a:p>
                      <a:pPr algn="l">
                        <a:defRPr/>
                      </a:pPr>
                      <a:r>
                        <a:rPr lang="en-US" sz="1800" b="0" i="0" u="none" strike="noStrike" cap="none" spc="0">
                          <a:solidFill>
                            <a:srgbClr val="CDD6F4"/>
                          </a:solidFill>
                          <a:latin typeface="Poppins Black"/>
                          <a:ea typeface="Poppins Black"/>
                          <a:cs typeface="Poppins Black"/>
                        </a:rPr>
                        <a:t>How much would you be willing to pay for the smart device in the previous question, in USD?</a:t>
                      </a:r>
                      <a:endParaRPr sz="1800" b="0">
                        <a:solidFill>
                          <a:srgbClr val="CDD6F4"/>
                        </a:solidFill>
                        <a:latin typeface="Poppins Black"/>
                        <a:cs typeface="Poppins Black"/>
                      </a:endParaRPr>
                    </a:p>
                  </a:txBody>
                  <a:tcPr anchor="ctr">
                    <a:solidFill>
                      <a:srgbClr val="1E1E2E"/>
                    </a:solidFill>
                  </a:tcPr>
                </a:tc>
                <a:tc>
                  <a:txBody>
                    <a:bodyPr/>
                    <a:p>
                      <a:pPr algn="ctr">
                        <a:defRPr/>
                      </a:pPr>
                      <a:endParaRPr sz="1800">
                        <a:solidFill>
                          <a:srgbClr val="CDD6F4"/>
                        </a:solidFill>
                        <a:latin typeface="Poppins"/>
                        <a:cs typeface="Poppins"/>
                      </a:endParaRPr>
                    </a:p>
                  </a:txBody>
                  <a:tcPr>
                    <a:solidFill>
                      <a:srgbClr val="1E1E2E"/>
                    </a:solidFill>
                  </a:tcPr>
                </a:tc>
                <a:tc>
                  <a:txBody>
                    <a:bodyPr/>
                    <a:p>
                      <a:pPr algn="l">
                        <a:defRPr/>
                      </a:pPr>
                      <a:r>
                        <a:rPr sz="1800">
                          <a:solidFill>
                            <a:srgbClr val="CDD6F4"/>
                          </a:solidFill>
                          <a:latin typeface="Poppins Medium"/>
                          <a:cs typeface="Poppins Medium"/>
                        </a:rPr>
                        <a:t>This shows that my device will have to cost below $150. </a:t>
                      </a:r>
                      <a:endParaRPr sz="1800">
                        <a:solidFill>
                          <a:srgbClr val="CDD6F4"/>
                        </a:solidFill>
                        <a:latin typeface="Poppins Medium"/>
                        <a:cs typeface="Poppins Medium"/>
                      </a:endParaRPr>
                    </a:p>
                  </a:txBody>
                  <a:tcPr anchor="ctr">
                    <a:solidFill>
                      <a:srgbClr val="1E1E2E"/>
                    </a:solidFill>
                  </a:tcPr>
                </a:tc>
              </a:tr>
              <a:tr h="2007960">
                <a:tc>
                  <a:txBody>
                    <a:bodyPr/>
                    <a:p>
                      <a:pPr algn="l">
                        <a:defRPr/>
                      </a:pPr>
                      <a:r>
                        <a:rPr lang="en-US" sz="1800" b="0" i="0" u="none" strike="noStrike" cap="none" spc="0">
                          <a:solidFill>
                            <a:srgbClr val="CDD6F4"/>
                          </a:solidFill>
                          <a:latin typeface="Poppins Black"/>
                          <a:ea typeface="Poppins Black"/>
                          <a:cs typeface="Poppins Black"/>
                        </a:rPr>
                        <a:t>What materials would you want the smart device to be made from?</a:t>
                      </a:r>
                      <a:endParaRPr sz="1800" b="0">
                        <a:solidFill>
                          <a:srgbClr val="CDD6F4"/>
                        </a:solidFill>
                        <a:latin typeface="Poppins Black"/>
                        <a:cs typeface="Poppins Black"/>
                      </a:endParaRPr>
                    </a:p>
                  </a:txBody>
                  <a:tcPr anchor="ctr">
                    <a:solidFill>
                      <a:srgbClr val="1E1E2E"/>
                    </a:solidFill>
                  </a:tcPr>
                </a:tc>
                <a:tc>
                  <a:txBody>
                    <a:bodyPr/>
                    <a:p>
                      <a:pPr algn="ctr">
                        <a:defRPr/>
                      </a:pPr>
                      <a:endParaRPr sz="2100">
                        <a:solidFill>
                          <a:srgbClr val="CDD6F4"/>
                        </a:solidFill>
                        <a:latin typeface="Poppins SemiBold"/>
                        <a:cs typeface="Poppins SemiBold"/>
                      </a:endParaRPr>
                    </a:p>
                  </a:txBody>
                  <a:tcPr anchor="ctr">
                    <a:solidFill>
                      <a:srgbClr val="1E1E2E"/>
                    </a:solidFill>
                  </a:tcPr>
                </a:tc>
                <a:tc>
                  <a:txBody>
                    <a:bodyPr/>
                    <a:p>
                      <a:pPr algn="l">
                        <a:defRPr/>
                      </a:pPr>
                      <a:r>
                        <a:rPr sz="1800">
                          <a:solidFill>
                            <a:srgbClr val="CDD6F4"/>
                          </a:solidFill>
                          <a:latin typeface="Poppins Medium"/>
                          <a:cs typeface="Poppins Medium"/>
                        </a:rPr>
                        <a:t>This shows that people generally prefer to have devices made from metals</a:t>
                      </a:r>
                      <a:r>
                        <a:rPr lang="en-GB" sz="1800">
                          <a:solidFill>
                            <a:srgbClr val="CDD6F4"/>
                          </a:solidFill>
                          <a:latin typeface="Poppins Medium"/>
                          <a:cs typeface="Poppins Medium"/>
                        </a:rPr>
                        <a:t> but due to cost restraints it will have to be smart materials.</a:t>
                      </a:r>
                      <a:endParaRPr sz="1800">
                        <a:solidFill>
                          <a:srgbClr val="CDD6F4"/>
                        </a:solidFill>
                        <a:latin typeface="Poppins Medium"/>
                        <a:cs typeface="Poppins Medium"/>
                      </a:endParaRPr>
                    </a:p>
                  </a:txBody>
                  <a:tcPr anchor="ctr">
                    <a:solidFill>
                      <a:srgbClr val="1E1E2E"/>
                    </a:solidFill>
                  </a:tcPr>
                </a:tc>
              </a:tr>
            </a:tbl>
          </a:graphicData>
        </a:graphic>
      </p:graphicFrame>
      <p:pic>
        <p:nvPicPr>
          <p:cNvPr id="1591622103" name=""/>
          <p:cNvPicPr>
            <a:picLocks noChangeAspect="1"/>
          </p:cNvPicPr>
          <p:nvPr/>
        </p:nvPicPr>
        <p:blipFill>
          <a:blip r:embed="rId3"/>
          <a:stretch/>
        </p:blipFill>
        <p:spPr bwMode="auto">
          <a:xfrm flipH="0" flipV="0">
            <a:off x="4489840" y="3429000"/>
            <a:ext cx="3205149" cy="1981849"/>
          </a:xfrm>
          <a:prstGeom prst="rect">
            <a:avLst/>
          </a:prstGeom>
        </p:spPr>
      </p:pic>
      <p:pic>
        <p:nvPicPr>
          <p:cNvPr id="438353259" name=""/>
          <p:cNvPicPr>
            <a:picLocks noChangeAspect="1"/>
          </p:cNvPicPr>
          <p:nvPr/>
        </p:nvPicPr>
        <p:blipFill>
          <a:blip r:embed="rId4"/>
          <a:stretch/>
        </p:blipFill>
        <p:spPr bwMode="auto">
          <a:xfrm flipH="0" flipV="0">
            <a:off x="4512610" y="1419764"/>
            <a:ext cx="3159608" cy="195369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184941632" name="Google Shape;16;p11"/>
          <p:cNvSpPr txBox="1"/>
          <p:nvPr>
            <p:ph type="ctrTitle"/>
          </p:nvPr>
        </p:nvSpPr>
        <p:spPr bwMode="auto">
          <a:xfrm flipH="0" flipV="0">
            <a:off x="1523997" y="1534316"/>
            <a:ext cx="9144000" cy="4135434"/>
          </a:xfrm>
          <a:prstGeom prst="rect">
            <a:avLst/>
          </a:prstGeom>
          <a:noFill/>
          <a:ln>
            <a:noFill/>
          </a:ln>
        </p:spPr>
        <p:txBody>
          <a:bodyPr spcFirstLastPara="1" vertOverflow="overflow" horzOverflow="overflow" vert="horz" wrap="square" lIns="91422" tIns="45697" rIns="91422" bIns="45697" numCol="1" spcCol="0" rtlCol="0" fromWordArt="0" anchor="ctr" anchorCtr="0" forceAA="0" upright="0" compatLnSpc="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defRPr/>
            </a:pPr>
            <a:r>
              <a:rPr sz="9600" b="1">
                <a:solidFill>
                  <a:srgbClr val="89B4FA"/>
                </a:solidFill>
                <a:latin typeface="Poppins Black"/>
                <a:ea typeface="Poppins Black"/>
                <a:cs typeface="Poppins Black"/>
              </a:rPr>
              <a:t>Parts Research</a:t>
            </a:r>
            <a:endParaRPr sz="9600">
              <a:solidFill>
                <a:srgbClr val="89B4FA"/>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703413456" name="Google Shape;147;p9"/>
          <p:cNvSpPr txBox="1"/>
          <p:nvPr>
            <p:ph type="title"/>
          </p:nvPr>
        </p:nvSpPr>
        <p:spPr bwMode="auto">
          <a:xfrm>
            <a:off x="838197" y="365122"/>
            <a:ext cx="10515600" cy="1325559"/>
          </a:xfrm>
          <a:prstGeom prst="rect">
            <a:avLst/>
          </a:prstGeom>
          <a:noFill/>
          <a:ln>
            <a:noFill/>
          </a:ln>
        </p:spPr>
        <p:txBody>
          <a:bodyPr spcFirstLastPara="1" wrap="square" lIns="91422" tIns="45697" rIns="91422" bIns="45697"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Main Board</a:t>
            </a:r>
            <a:endParaRPr sz="4800">
              <a:solidFill>
                <a:srgbClr val="89B4FA"/>
              </a:solidFill>
            </a:endParaRPr>
          </a:p>
        </p:txBody>
      </p:sp>
      <p:graphicFrame>
        <p:nvGraphicFramePr>
          <p:cNvPr id="869810504" name=""/>
          <p:cNvGraphicFramePr>
            <a:graphicFrameLocks xmlns:a="http://schemas.openxmlformats.org/drawingml/2006/main"/>
          </p:cNvGraphicFramePr>
          <p:nvPr/>
        </p:nvGraphicFramePr>
        <p:xfrm>
          <a:off x="838197" y="1775424"/>
          <a:ext cx="8127999" cy="807651"/>
        </p:xfrm>
        <a:graphic>
          <a:graphicData uri="http://schemas.openxmlformats.org/drawingml/2006/table">
            <a:tbl>
              <a:tblPr firstRow="0" firstCol="0" lastRow="0" lastCol="0" bandRow="0" bandCol="0">
                <a:tableStyleId>{5C22544A-7EE6-4342-B048-85BDC9FD1C3A}</a:tableStyleId>
              </a:tblPr>
              <a:tblGrid>
                <a:gridCol w="3500965"/>
                <a:gridCol w="3500965"/>
                <a:gridCol w="3500965"/>
              </a:tblGrid>
              <a:tr h="803409">
                <a:tc>
                  <a:txBody>
                    <a:bodyPr/>
                    <a:p>
                      <a:pPr algn="ctr">
                        <a:defRPr/>
                      </a:pPr>
                      <a:r>
                        <a:rPr lang="en-US" sz="2100" b="0" i="0" u="none" strike="noStrike" cap="none" spc="0">
                          <a:solidFill>
                            <a:srgbClr val="CDD6F4"/>
                          </a:solidFill>
                          <a:latin typeface="Poppins SemiBold"/>
                          <a:ea typeface="Poppins SemiBold"/>
                          <a:cs typeface="Poppins SemiBold"/>
                        </a:rPr>
                        <a:t>Raspberry Pi 5</a:t>
                      </a:r>
                      <a:endParaRPr lang="en-US" sz="2100" b="0" i="0" u="none" strike="noStrike" cap="none" spc="0">
                        <a:solidFill>
                          <a:srgbClr val="CDD6F4"/>
                        </a:solidFill>
                        <a:latin typeface="Poppins SemiBold"/>
                        <a:ea typeface="Poppins SemiBold"/>
                        <a:cs typeface="Poppins SemiBold"/>
                      </a:endParaRPr>
                    </a:p>
                    <a:p>
                      <a:pPr algn="ctr">
                        <a:defRPr/>
                      </a:pPr>
                      <a:r>
                        <a:rPr lang="en-US" sz="1200" b="0" i="0" u="sng" strike="noStrike" cap="none" spc="0">
                          <a:solidFill>
                            <a:srgbClr val="CDD6F4"/>
                          </a:solidFill>
                          <a:latin typeface="Poppins SemiBold"/>
                          <a:ea typeface="Poppins SemiBold"/>
                          <a:cs typeface="Poppins SemiBold"/>
                          <a:hlinkClick r:id="rId3" tooltip="https://www.raspberrypi.com/products/raspberry-pi-5/"/>
                        </a:rPr>
                        <a:t>https://www.raspberrypi.com/products/raspberry-pi-5/</a:t>
                      </a:r>
                      <a:endParaRPr sz="1200">
                        <a:solidFill>
                          <a:srgbClr val="CDD6F4"/>
                        </a:solidFill>
                        <a:latin typeface="Poppins SemiBold"/>
                        <a:cs typeface="Poppins SemiBold"/>
                      </a:endParaRPr>
                    </a:p>
                  </a:txBody>
                  <a:tcPr anchor="ctr">
                    <a:solidFill>
                      <a:srgbClr val="1E1E2E"/>
                    </a:solidFill>
                  </a:tcPr>
                </a:tc>
                <a:tc>
                  <a:txBody>
                    <a:bodyPr/>
                    <a:p>
                      <a:pPr algn="ctr">
                        <a:defRPr/>
                      </a:pPr>
                      <a:r>
                        <a:rPr lang="en-US" sz="2100" b="0" i="0" u="none" strike="noStrike" cap="none" spc="0">
                          <a:solidFill>
                            <a:srgbClr val="CDD6F4"/>
                          </a:solidFill>
                          <a:latin typeface="Poppins SemiBold"/>
                          <a:ea typeface="Poppins SemiBold"/>
                          <a:cs typeface="Poppins SemiBold"/>
                        </a:rPr>
                        <a:t>Radxa Rock 5</a:t>
                      </a:r>
                      <a:endParaRPr lang="en-US" sz="2100" b="0" i="0" u="none" strike="noStrike" cap="none" spc="0">
                        <a:solidFill>
                          <a:srgbClr val="CDD6F4"/>
                        </a:solidFill>
                        <a:latin typeface="Poppins SemiBold"/>
                        <a:ea typeface="Poppins SemiBold"/>
                        <a:cs typeface="Poppins SemiBold"/>
                      </a:endParaRPr>
                    </a:p>
                    <a:p>
                      <a:pPr algn="ctr">
                        <a:defRPr/>
                      </a:pPr>
                      <a:r>
                        <a:rPr lang="en-US" sz="1200" b="0" i="0" u="sng" strike="noStrike" cap="none" spc="0">
                          <a:solidFill>
                            <a:srgbClr val="CDD6F4"/>
                          </a:solidFill>
                          <a:latin typeface="Poppins SemiBold"/>
                          <a:ea typeface="Poppins SemiBold"/>
                          <a:cs typeface="Poppins SemiBold"/>
                          <a:hlinkClick r:id="rId4" tooltip="https://radxa.com/products/rock5/5b/"/>
                        </a:rPr>
                        <a:t>https://radxa.com/products/rock5/5b/</a:t>
                      </a:r>
                      <a:endParaRPr sz="1200">
                        <a:solidFill>
                          <a:srgbClr val="CDD6F4"/>
                        </a:solidFill>
                        <a:latin typeface="Poppins SemiBold"/>
                        <a:cs typeface="Poppins SemiBold"/>
                      </a:endParaRPr>
                    </a:p>
                  </a:txBody>
                  <a:tcPr anchor="ctr">
                    <a:solidFill>
                      <a:srgbClr val="1E1E2E"/>
                    </a:solidFill>
                  </a:tcPr>
                </a:tc>
                <a:tc>
                  <a:txBody>
                    <a:bodyPr/>
                    <a:p>
                      <a:pPr algn="ctr">
                        <a:defRPr/>
                      </a:pPr>
                      <a:r>
                        <a:rPr sz="2100">
                          <a:solidFill>
                            <a:srgbClr val="CDD6F4"/>
                          </a:solidFill>
                          <a:latin typeface="Poppins SemiBold"/>
                          <a:ea typeface="Poppins SemiBold"/>
                          <a:cs typeface="Poppins SemiBold"/>
                        </a:rPr>
                        <a:t>$100 Laptop Motherboard</a:t>
                      </a:r>
                      <a:endParaRPr sz="2100">
                        <a:solidFill>
                          <a:srgbClr val="CDD6F4"/>
                        </a:solidFill>
                        <a:latin typeface="Poppins SemiBold"/>
                        <a:cs typeface="Poppins SemiBold"/>
                      </a:endParaRPr>
                    </a:p>
                  </a:txBody>
                  <a:tcPr anchor="ctr">
                    <a:solidFill>
                      <a:srgbClr val="1E1E2E"/>
                    </a:solidFill>
                  </a:tcPr>
                </a:tc>
              </a:tr>
              <a:tr h="507272">
                <a:tc>
                  <a:txBody>
                    <a:bodyPr/>
                    <a:p>
                      <a:pPr algn="ctr">
                        <a:defRPr/>
                      </a:pPr>
                      <a:r>
                        <a:rPr sz="2400">
                          <a:solidFill>
                            <a:srgbClr val="CDD6F4"/>
                          </a:solidFill>
                          <a:latin typeface="Poppins Black"/>
                          <a:ea typeface="Poppins Black"/>
                          <a:cs typeface="Poppins Black"/>
                        </a:rPr>
                        <a:t>8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7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4 / 10</a:t>
                      </a:r>
                      <a:endParaRPr sz="2400">
                        <a:solidFill>
                          <a:srgbClr val="CDD6F4"/>
                        </a:solidFill>
                        <a:latin typeface="Poppins Black"/>
                        <a:cs typeface="Poppins Black"/>
                      </a:endParaRPr>
                    </a:p>
                  </a:txBody>
                  <a:tcPr anchor="ctr">
                    <a:solidFill>
                      <a:srgbClr val="1E1E2E"/>
                    </a:solidFill>
                  </a:tcPr>
                </a:tc>
              </a:tr>
              <a:tr h="1889245">
                <a:tc>
                  <a:txBody>
                    <a:bodyPr/>
                    <a:p>
                      <a:pPr marL="283879" indent="-283879">
                        <a:buFont typeface="Arial"/>
                        <a:buChar char="•"/>
                        <a:defRPr/>
                      </a:pPr>
                      <a:r>
                        <a:rPr sz="1800">
                          <a:solidFill>
                            <a:srgbClr val="89B4FA"/>
                          </a:solidFill>
                          <a:latin typeface="Poppins Medium"/>
                          <a:cs typeface="Poppins Medium"/>
                        </a:rPr>
                        <a:t>A lot of pre-existing compatable addons (hats) already available.</a:t>
                      </a:r>
                      <a:endParaRPr sz="1800">
                        <a:solidFill>
                          <a:srgbClr val="89B4FA"/>
                        </a:solidFill>
                        <a:latin typeface="Poppins Medium"/>
                        <a:cs typeface="Poppins Medium"/>
                      </a:endParaRPr>
                    </a:p>
                    <a:p>
                      <a:pPr marL="283879" indent="-283879">
                        <a:buFont typeface="Arial"/>
                        <a:buChar char="•"/>
                        <a:defRPr/>
                      </a:pPr>
                      <a:r>
                        <a:rPr sz="1800">
                          <a:solidFill>
                            <a:srgbClr val="89B4FA"/>
                          </a:solidFill>
                          <a:latin typeface="Poppins Medium"/>
                          <a:cs typeface="Poppins Medium"/>
                        </a:rPr>
                        <a:t>Large active community ready to help with any issues </a:t>
                      </a:r>
                      <a:endParaRPr sz="1800">
                        <a:solidFill>
                          <a:srgbClr val="CDD6F4"/>
                        </a:solidFill>
                        <a:latin typeface="Poppins Medium"/>
                        <a:cs typeface="Poppins Medium"/>
                      </a:endParaRPr>
                    </a:p>
                  </a:txBody>
                  <a:tcPr anchor="t">
                    <a:solidFill>
                      <a:srgbClr val="1E1E2E"/>
                    </a:solidFill>
                  </a:tcPr>
                </a:tc>
                <a:tc>
                  <a:txBody>
                    <a:bodyPr/>
                    <a:p>
                      <a:pPr marL="283879" indent="-283879">
                        <a:buFont typeface="Arial"/>
                        <a:buChar char="•"/>
                        <a:defRPr/>
                      </a:pPr>
                      <a:r>
                        <a:rPr sz="1800">
                          <a:solidFill>
                            <a:srgbClr val="89B4FA"/>
                          </a:solidFill>
                          <a:latin typeface="Poppins Medium"/>
                          <a:cs typeface="Poppins Medium"/>
                        </a:rPr>
                        <a:t>Comes with a dedicated AI processing unit pre-installed.</a:t>
                      </a:r>
                      <a:endParaRPr sz="1800">
                        <a:solidFill>
                          <a:srgbClr val="CDD6F4"/>
                        </a:solidFill>
                        <a:latin typeface="Poppins Medium"/>
                        <a:cs typeface="Poppins Medium"/>
                      </a:endParaRPr>
                    </a:p>
                    <a:p>
                      <a:pPr marL="283879" indent="-283879">
                        <a:buFont typeface="Arial"/>
                        <a:buChar char="•"/>
                        <a:defRPr/>
                      </a:pPr>
                      <a:r>
                        <a:rPr sz="1800">
                          <a:solidFill>
                            <a:srgbClr val="F38BA8"/>
                          </a:solidFill>
                          <a:latin typeface="Poppins Medium"/>
                          <a:cs typeface="Poppins Medium"/>
                        </a:rPr>
                        <a:t>Potential Instability with certain addons due to lack of userbase.</a:t>
                      </a:r>
                      <a:endParaRPr sz="1800">
                        <a:solidFill>
                          <a:srgbClr val="CDD6F4"/>
                        </a:solidFill>
                        <a:latin typeface="Poppins Medium"/>
                        <a:cs typeface="Poppins Medium"/>
                      </a:endParaRPr>
                    </a:p>
                  </a:txBody>
                  <a:tcPr anchor="t">
                    <a:solidFill>
                      <a:srgbClr val="1E1E2E"/>
                    </a:solidFill>
                  </a:tcPr>
                </a:tc>
                <a:tc>
                  <a:txBody>
                    <a:bodyPr/>
                    <a:p>
                      <a:pPr marL="283879" indent="-283879">
                        <a:buFont typeface="Arial"/>
                        <a:buChar char="•"/>
                        <a:defRPr/>
                      </a:pPr>
                      <a:r>
                        <a:rPr lang="en-US" sz="1800" b="0" i="0" u="none" strike="noStrike" cap="none" spc="0">
                          <a:solidFill>
                            <a:srgbClr val="89B4FA"/>
                          </a:solidFill>
                          <a:latin typeface="Poppins Medium"/>
                          <a:ea typeface="Poppins Medium"/>
                          <a:cs typeface="Poppins Medium"/>
                        </a:rPr>
                        <a:t>Used boards would perform better than any other options for the price.</a:t>
                      </a:r>
                      <a:endParaRPr sz="1800">
                        <a:solidFill>
                          <a:srgbClr val="F38BA8"/>
                        </a:solidFill>
                        <a:latin typeface="Poppins Medium"/>
                        <a:ea typeface="Poppins Medium"/>
                        <a:cs typeface="Poppins Medium"/>
                      </a:endParaRPr>
                    </a:p>
                    <a:p>
                      <a:pPr marL="283879" indent="-283879">
                        <a:buFont typeface="Arial"/>
                        <a:buChar char="•"/>
                        <a:defRPr/>
                      </a:pPr>
                      <a:r>
                        <a:rPr sz="1800">
                          <a:solidFill>
                            <a:srgbClr val="F38BA8"/>
                          </a:solidFill>
                          <a:latin typeface="Poppins Medium"/>
                          <a:ea typeface="Poppins Medium"/>
                          <a:cs typeface="Poppins Medium"/>
                        </a:rPr>
                        <a:t>Zero support for any existing addons.</a:t>
                      </a:r>
                      <a:endParaRPr sz="1800">
                        <a:solidFill>
                          <a:srgbClr val="F38BA8"/>
                        </a:solidFill>
                        <a:latin typeface="Poppins Medium"/>
                        <a:ea typeface="Poppins Medium"/>
                        <a:cs typeface="Poppins Medium"/>
                      </a:endParaRPr>
                    </a:p>
                    <a:p>
                      <a:pPr marL="283879" indent="-283879">
                        <a:buFont typeface="Arial"/>
                        <a:buChar char="•"/>
                        <a:defRPr/>
                      </a:pPr>
                      <a:r>
                        <a:rPr sz="1800">
                          <a:solidFill>
                            <a:srgbClr val="F38BA8"/>
                          </a:solidFill>
                          <a:latin typeface="Poppins Medium"/>
                          <a:ea typeface="Poppins Medium"/>
                          <a:cs typeface="Poppins Medium"/>
                        </a:rPr>
                        <a:t>Would have no substantial support.</a:t>
                      </a:r>
                      <a:endParaRPr sz="1800">
                        <a:solidFill>
                          <a:srgbClr val="F38BA8"/>
                        </a:solidFill>
                        <a:latin typeface="Poppins Medium"/>
                        <a:ea typeface="Poppins Medium"/>
                        <a:cs typeface="Poppins Medium"/>
                      </a:endParaRPr>
                    </a:p>
                    <a:p>
                      <a:pPr marL="283879" indent="-283879">
                        <a:buFont typeface="Arial"/>
                        <a:buChar char="•"/>
                        <a:defRPr/>
                      </a:pPr>
                      <a:r>
                        <a:rPr sz="1800">
                          <a:solidFill>
                            <a:srgbClr val="F38BA8"/>
                          </a:solidFill>
                          <a:latin typeface="Poppins Medium"/>
                          <a:ea typeface="Poppins Medium"/>
                          <a:cs typeface="Poppins Medium"/>
                        </a:rPr>
                        <a:t>Would take up more surface area.</a:t>
                      </a:r>
                      <a:endParaRPr sz="1800">
                        <a:solidFill>
                          <a:srgbClr val="CDD6F4"/>
                        </a:solidFill>
                        <a:latin typeface="Poppins Medium"/>
                        <a:cs typeface="Poppins Medium"/>
                      </a:endParaRPr>
                    </a:p>
                  </a:txBody>
                  <a:tcPr anchor="t">
                    <a:solidFill>
                      <a:srgbClr val="1E1E2E"/>
                    </a:solidFill>
                  </a:tcPr>
                </a:tc>
              </a:tr>
            </a:tbl>
          </a:graphicData>
        </a:graphic>
      </p:graphicFrame>
      <p:sp>
        <p:nvSpPr>
          <p:cNvPr id="1439808598" name="Google Shape;26;p12"/>
          <p:cNvSpPr txBox="1"/>
          <p:nvPr>
            <p:ph type="sldNum" idx="12"/>
          </p:nvPr>
        </p:nvSpPr>
        <p:spPr bwMode="auto">
          <a:xfrm>
            <a:off x="8610597" y="6356349"/>
            <a:ext cx="2743200" cy="365123"/>
          </a:xfrm>
          <a:prstGeom prst="rect">
            <a:avLst/>
          </a:prstGeom>
          <a:noFill/>
          <a:ln>
            <a:noFill/>
          </a:ln>
        </p:spPr>
        <p:txBody>
          <a:bodyPr spcFirstLastPara="1" wrap="square" lIns="91422" tIns="45698" rIns="91422" bIns="45698"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579AD72F-0ECD-B825-70E1-B4A36E62CDA6}" type="slidenum">
              <a:rPr lang="en-US"/>
              <a:t/>
            </a:fld>
            <a:endParaRPr/>
          </a:p>
        </p:txBody>
      </p:sp>
      <p:sp>
        <p:nvSpPr>
          <p:cNvPr id="1518845245" name="Google Shape;25;p12"/>
          <p:cNvSpPr txBox="1"/>
          <p:nvPr>
            <p:ph type="ftr" idx="11"/>
          </p:nvPr>
        </p:nvSpPr>
        <p:spPr bwMode="auto">
          <a:xfrm>
            <a:off x="4038597" y="6356349"/>
            <a:ext cx="4114800" cy="365123"/>
          </a:xfrm>
          <a:prstGeom prst="rect">
            <a:avLst/>
          </a:prstGeom>
          <a:noFill/>
          <a:ln>
            <a:noFill/>
          </a:ln>
        </p:spPr>
        <p:txBody>
          <a:bodyPr spcFirstLastPara="1" wrap="square" lIns="91422" tIns="45698" rIns="91422" bIns="45698"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04919234" name=""/>
          <p:cNvSpPr txBox="1"/>
          <p:nvPr/>
        </p:nvSpPr>
        <p:spPr bwMode="auto">
          <a:xfrm flipH="0" flipV="0">
            <a:off x="888087" y="5817720"/>
            <a:ext cx="9751277"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200">
                <a:solidFill>
                  <a:srgbClr val="CDD6F4"/>
                </a:solidFill>
                <a:latin typeface="Poppins Medium"/>
                <a:ea typeface="Poppins Medium"/>
                <a:cs typeface="Poppins Medium"/>
              </a:rPr>
              <a:t>The logical option for this project is therefore the Raspberry Pi 5 for the reasons mentioned above.</a:t>
            </a:r>
            <a:endParaRPr sz="1200">
              <a:solidFill>
                <a:srgbClr val="CDD6F4"/>
              </a:solidFill>
              <a:latin typeface="Poppins Medium"/>
              <a:cs typeface="Poppins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629891774" name="Google Shape;147;p9"/>
          <p:cNvSpPr txBox="1"/>
          <p:nvPr>
            <p:ph type="title"/>
          </p:nvPr>
        </p:nvSpPr>
        <p:spPr bwMode="auto">
          <a:xfrm>
            <a:off x="838197" y="365122"/>
            <a:ext cx="10515600" cy="1325559"/>
          </a:xfrm>
          <a:prstGeom prst="rect">
            <a:avLst/>
          </a:prstGeom>
          <a:noFill/>
          <a:ln>
            <a:noFill/>
          </a:ln>
        </p:spPr>
        <p:txBody>
          <a:bodyPr spcFirstLastPara="1" wrap="square" lIns="91422" tIns="45697" rIns="91422" bIns="45697"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Screen</a:t>
            </a:r>
            <a:endParaRPr sz="4800">
              <a:solidFill>
                <a:srgbClr val="89B4FA"/>
              </a:solidFill>
            </a:endParaRPr>
          </a:p>
        </p:txBody>
      </p:sp>
      <p:graphicFrame>
        <p:nvGraphicFramePr>
          <p:cNvPr id="1222126147" name=""/>
          <p:cNvGraphicFramePr>
            <a:graphicFrameLocks xmlns:a="http://schemas.openxmlformats.org/drawingml/2006/main"/>
          </p:cNvGraphicFramePr>
          <p:nvPr/>
        </p:nvGraphicFramePr>
        <p:xfrm>
          <a:off x="838197" y="1775424"/>
          <a:ext cx="8127999" cy="807651"/>
        </p:xfrm>
        <a:graphic>
          <a:graphicData uri="http://schemas.openxmlformats.org/drawingml/2006/table">
            <a:tbl>
              <a:tblPr firstRow="0" firstCol="0" lastRow="0" lastCol="0" bandRow="0" bandCol="0">
                <a:tableStyleId>{5C22544A-7EE6-4342-B048-85BDC9FD1C3A}</a:tableStyleId>
              </a:tblPr>
              <a:tblGrid>
                <a:gridCol w="3500965"/>
                <a:gridCol w="3500965"/>
                <a:gridCol w="3500965"/>
              </a:tblGrid>
              <a:tr h="803409">
                <a:tc>
                  <a:txBody>
                    <a:bodyPr/>
                    <a:p>
                      <a:pPr algn="ctr">
                        <a:defRPr/>
                      </a:pPr>
                      <a:r>
                        <a:rPr lang="en-US" sz="2100" b="0" i="0" u="none" strike="noStrike" cap="none" spc="0">
                          <a:solidFill>
                            <a:srgbClr val="CDD6F4"/>
                          </a:solidFill>
                          <a:latin typeface="Poppins SemiBold"/>
                          <a:ea typeface="Poppins SemiBold"/>
                          <a:cs typeface="Poppins SemiBold"/>
                        </a:rPr>
                        <a:t>Official Pi 7” Screen</a:t>
                      </a:r>
                      <a:endParaRPr lang="en-US" sz="2100" b="0" i="0" u="none" strike="noStrike" cap="none" spc="0">
                        <a:solidFill>
                          <a:srgbClr val="CDD6F4"/>
                        </a:solidFill>
                        <a:latin typeface="Poppins SemiBold"/>
                        <a:ea typeface="Poppins SemiBold"/>
                        <a:cs typeface="Poppins SemiBold"/>
                      </a:endParaRPr>
                    </a:p>
                    <a:p>
                      <a:pPr algn="ctr">
                        <a:defRPr/>
                      </a:pPr>
                      <a:r>
                        <a:rPr lang="en-US" sz="1200" b="0" i="0" u="sng" strike="noStrike" cap="none" spc="0">
                          <a:solidFill>
                            <a:srgbClr val="CDD6F4"/>
                          </a:solidFill>
                          <a:latin typeface="Poppins SemiBold"/>
                          <a:ea typeface="Poppins SemiBold"/>
                          <a:cs typeface="Poppins SemiBold"/>
                          <a:hlinkClick r:id="rId3" tooltip="https://www.raspberrypi.com/products/raspberry-pi-touch-display/"/>
                        </a:rPr>
                        <a:t>https://www.raspberrypi.com/products/raspberry-pi-touch-display/</a:t>
                      </a:r>
                      <a:endParaRPr sz="2100">
                        <a:solidFill>
                          <a:srgbClr val="CDD6F4"/>
                        </a:solidFill>
                        <a:latin typeface="Poppins SemiBold"/>
                        <a:cs typeface="Poppins SemiBold"/>
                      </a:endParaRPr>
                    </a:p>
                  </a:txBody>
                  <a:tcPr anchor="ctr">
                    <a:solidFill>
                      <a:srgbClr val="1E1E2E"/>
                    </a:solidFill>
                  </a:tcPr>
                </a:tc>
                <a:tc>
                  <a:txBody>
                    <a:bodyPr/>
                    <a:p>
                      <a:pPr algn="ctr">
                        <a:defRPr/>
                      </a:pPr>
                      <a:r>
                        <a:rPr lang="en-US" sz="2100" b="0" i="0" u="none" strike="noStrike" cap="none" spc="0">
                          <a:solidFill>
                            <a:srgbClr val="CDD6F4"/>
                          </a:solidFill>
                          <a:latin typeface="Poppins SemiBold"/>
                          <a:ea typeface="Poppins SemiBold"/>
                          <a:cs typeface="Poppins SemiBold"/>
                        </a:rPr>
                        <a:t>Waveshare 7” Screen</a:t>
                      </a:r>
                      <a:endParaRPr lang="en-US" sz="2100" b="0" i="0" u="none" strike="noStrike" cap="none" spc="0">
                        <a:solidFill>
                          <a:srgbClr val="CDD6F4"/>
                        </a:solidFill>
                        <a:latin typeface="Poppins SemiBold"/>
                        <a:ea typeface="Poppins SemiBold"/>
                        <a:cs typeface="Poppins SemiBold"/>
                      </a:endParaRPr>
                    </a:p>
                    <a:p>
                      <a:pPr algn="ctr">
                        <a:defRPr/>
                      </a:pPr>
                      <a:r>
                        <a:rPr lang="en-US" sz="1200" b="0" i="0" u="sng" strike="noStrike" cap="none" spc="0">
                          <a:solidFill>
                            <a:srgbClr val="CDD6F4"/>
                          </a:solidFill>
                          <a:latin typeface="Poppins SemiBold"/>
                          <a:ea typeface="Poppins SemiBold"/>
                          <a:cs typeface="Poppins SemiBold"/>
                          <a:hlinkClick r:id="rId4" tooltip="https://www.waveshare.com/wiki/7inch_DSI_LCD_(C)"/>
                        </a:rPr>
                        <a:t>https://www.waveshare.com/wiki/7inch_DSI_LCD_(C)</a:t>
                      </a:r>
                      <a:endParaRPr sz="1200">
                        <a:solidFill>
                          <a:srgbClr val="CDD6F4"/>
                        </a:solidFill>
                        <a:latin typeface="Poppins SemiBold"/>
                        <a:cs typeface="Poppins SemiBold"/>
                      </a:endParaRPr>
                    </a:p>
                  </a:txBody>
                  <a:tcPr anchor="ctr">
                    <a:solidFill>
                      <a:srgbClr val="1E1E2E"/>
                    </a:solidFill>
                  </a:tcPr>
                </a:tc>
                <a:tc>
                  <a:txBody>
                    <a:bodyPr/>
                    <a:p>
                      <a:pPr algn="ctr">
                        <a:defRPr/>
                      </a:pPr>
                      <a:r>
                        <a:rPr sz="2100">
                          <a:solidFill>
                            <a:srgbClr val="CDD6F4"/>
                          </a:solidFill>
                          <a:latin typeface="Poppins SemiBold"/>
                          <a:ea typeface="Poppins SemiBold"/>
                          <a:cs typeface="Poppins SemiBold"/>
                        </a:rPr>
                        <a:t>BTT Pi 4.3” Screen</a:t>
                      </a:r>
                      <a:endParaRPr sz="2100">
                        <a:solidFill>
                          <a:srgbClr val="CDD6F4"/>
                        </a:solidFill>
                        <a:latin typeface="Poppins SemiBold"/>
                        <a:ea typeface="Poppins SemiBold"/>
                        <a:cs typeface="Poppins SemiBold"/>
                      </a:endParaRPr>
                    </a:p>
                    <a:p>
                      <a:pPr algn="ctr">
                        <a:defRPr/>
                      </a:pPr>
                      <a:r>
                        <a:rPr sz="1200" u="sng">
                          <a:solidFill>
                            <a:srgbClr val="CDD6F4"/>
                          </a:solidFill>
                          <a:latin typeface="Poppins SemiBold"/>
                          <a:ea typeface="Poppins SemiBold"/>
                          <a:cs typeface="Poppins SemiBold"/>
                          <a:hlinkClick r:id="rId5" tooltip="https://bttwiki.com/TFT43-DIP.html"/>
                        </a:rPr>
                        <a:t>https://bttwiki.com/TFT43-DIP.html</a:t>
                      </a:r>
                      <a:endParaRPr sz="1200">
                        <a:solidFill>
                          <a:srgbClr val="CDD6F4"/>
                        </a:solidFill>
                        <a:latin typeface="Poppins SemiBold"/>
                        <a:cs typeface="Poppins SemiBold"/>
                      </a:endParaRPr>
                    </a:p>
                  </a:txBody>
                  <a:tcPr anchor="ctr">
                    <a:solidFill>
                      <a:srgbClr val="1E1E2E"/>
                    </a:solidFill>
                  </a:tcPr>
                </a:tc>
              </a:tr>
              <a:tr h="507272">
                <a:tc>
                  <a:txBody>
                    <a:bodyPr/>
                    <a:p>
                      <a:pPr algn="ctr">
                        <a:defRPr/>
                      </a:pPr>
                      <a:r>
                        <a:rPr sz="2400">
                          <a:solidFill>
                            <a:srgbClr val="CDD6F4"/>
                          </a:solidFill>
                          <a:latin typeface="Poppins Black"/>
                          <a:ea typeface="Poppins Black"/>
                          <a:cs typeface="Poppins Black"/>
                        </a:rPr>
                        <a:t>6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4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8 / 10</a:t>
                      </a:r>
                      <a:endParaRPr sz="2400">
                        <a:solidFill>
                          <a:srgbClr val="CDD6F4"/>
                        </a:solidFill>
                        <a:latin typeface="Poppins Black"/>
                        <a:cs typeface="Poppins Black"/>
                      </a:endParaRPr>
                    </a:p>
                  </a:txBody>
                  <a:tcPr anchor="ctr">
                    <a:solidFill>
                      <a:srgbClr val="1E1E2E"/>
                    </a:solidFill>
                  </a:tcPr>
                </a:tc>
              </a:tr>
              <a:tr h="1889245">
                <a:tc>
                  <a:txBody>
                    <a:bodyPr/>
                    <a:p>
                      <a:pPr marL="283879" indent="-283879">
                        <a:buFont typeface="Arial"/>
                        <a:buChar char="•"/>
                        <a:defRPr/>
                      </a:pPr>
                      <a:r>
                        <a:rPr sz="1800">
                          <a:solidFill>
                            <a:srgbClr val="89B4FA"/>
                          </a:solidFill>
                          <a:latin typeface="Poppins Medium"/>
                          <a:cs typeface="Poppins Medium"/>
                        </a:rPr>
                        <a:t>The most supported by the Pi 5 because they are made by the same company</a:t>
                      </a:r>
                      <a:endParaRPr sz="1800">
                        <a:solidFill>
                          <a:srgbClr val="89B4FA"/>
                        </a:solidFill>
                        <a:latin typeface="Poppins Medium"/>
                        <a:cs typeface="Poppins Medium"/>
                      </a:endParaRPr>
                    </a:p>
                    <a:p>
                      <a:pPr marL="283879" indent="-283879">
                        <a:buFont typeface="Arial"/>
                        <a:buChar char="•"/>
                        <a:defRPr/>
                      </a:pPr>
                      <a:r>
                        <a:rPr sz="1800">
                          <a:solidFill>
                            <a:srgbClr val="F38BA8"/>
                          </a:solidFill>
                          <a:latin typeface="Poppins Medium"/>
                          <a:cs typeface="Poppins Medium"/>
                        </a:rPr>
                        <a:t>Substantially higher cost to get in Africa forcing prices of the device up.</a:t>
                      </a:r>
                      <a:endParaRPr sz="1800">
                        <a:solidFill>
                          <a:srgbClr val="F38BA8"/>
                        </a:solidFill>
                        <a:latin typeface="Poppins Medium"/>
                        <a:cs typeface="Poppins Medium"/>
                      </a:endParaRPr>
                    </a:p>
                    <a:p>
                      <a:pPr marL="283879" indent="-283879">
                        <a:buFont typeface="Arial"/>
                        <a:buChar char="•"/>
                        <a:defRPr/>
                      </a:pPr>
                      <a:r>
                        <a:rPr sz="1800">
                          <a:solidFill>
                            <a:srgbClr val="F38BA8"/>
                          </a:solidFill>
                          <a:latin typeface="Poppins Medium"/>
                          <a:cs typeface="Poppins Medium"/>
                        </a:rPr>
                        <a:t>Large size may reduce portability for the device and force it to compete with pre-existing tablets.</a:t>
                      </a:r>
                      <a:endParaRPr sz="1800">
                        <a:solidFill>
                          <a:srgbClr val="CDD6F4"/>
                        </a:solidFill>
                        <a:latin typeface="Poppins Medium"/>
                        <a:cs typeface="Poppins Medium"/>
                      </a:endParaRPr>
                    </a:p>
                  </a:txBody>
                  <a:tcPr anchor="t">
                    <a:solidFill>
                      <a:srgbClr val="1E1E2E"/>
                    </a:solidFill>
                  </a:tcPr>
                </a:tc>
                <a:tc>
                  <a:txBody>
                    <a:bodyPr/>
                    <a:p>
                      <a:pPr marL="283879" indent="-283879">
                        <a:buFont typeface="Arial"/>
                        <a:buChar char="•"/>
                        <a:defRPr/>
                      </a:pPr>
                      <a:r>
                        <a:rPr lang="en-US" sz="1800" b="0" i="0" u="none" strike="noStrike" cap="none" spc="0">
                          <a:solidFill>
                            <a:srgbClr val="89B4FA"/>
                          </a:solidFill>
                          <a:latin typeface="Poppins Medium"/>
                          <a:ea typeface="Poppins Medium"/>
                          <a:cs typeface="Poppins Medium"/>
                        </a:rPr>
                        <a:t>Friendly and readily available support provided.</a:t>
                      </a:r>
                      <a:endParaRPr sz="1800">
                        <a:solidFill>
                          <a:srgbClr val="F38BA8"/>
                        </a:solidFill>
                        <a:latin typeface="Poppins Medium"/>
                        <a:cs typeface="Poppins Medium"/>
                      </a:endParaRPr>
                    </a:p>
                    <a:p>
                      <a:pPr marL="283879" indent="-283879">
                        <a:buFont typeface="Arial"/>
                        <a:buChar char="•"/>
                        <a:defRPr/>
                      </a:pPr>
                      <a:r>
                        <a:rPr lang="en-US" sz="1800" b="0" i="0" u="none" strike="noStrike" cap="none" spc="0">
                          <a:solidFill>
                            <a:srgbClr val="F38BA8"/>
                          </a:solidFill>
                          <a:latin typeface="Poppins Medium"/>
                          <a:ea typeface="Poppins Medium"/>
                          <a:cs typeface="Poppins Medium"/>
                        </a:rPr>
                        <a:t>More expensive than the 4.3” screen because of larger size.</a:t>
                      </a:r>
                      <a:endParaRPr lang="en-US" sz="1800" b="0" i="0" u="none" strike="noStrike" cap="none" spc="0">
                        <a:solidFill>
                          <a:srgbClr val="F38BA8"/>
                        </a:solidFill>
                        <a:latin typeface="Times New Roman"/>
                        <a:cs typeface="Times New Roman"/>
                      </a:endParaRPr>
                    </a:p>
                    <a:p>
                      <a:pPr marL="283879" indent="-283879">
                        <a:buFont typeface="Arial"/>
                        <a:buChar char="•"/>
                        <a:defRPr/>
                      </a:pPr>
                      <a:r>
                        <a:rPr lang="en-US" sz="1800" b="0" i="0" u="none" strike="noStrike" cap="none" spc="0">
                          <a:solidFill>
                            <a:srgbClr val="F38BA8"/>
                          </a:solidFill>
                          <a:latin typeface="Poppins Medium"/>
                          <a:ea typeface="Poppins Medium"/>
                          <a:cs typeface="Poppins Medium"/>
                        </a:rPr>
                        <a:t>Large size may reduce portability for the device and force it to compete with pre-existing tablets.</a:t>
                      </a:r>
                      <a:endParaRPr lang="en-US" sz="1800" b="0" i="0" u="none" strike="noStrike" cap="none" spc="0">
                        <a:solidFill>
                          <a:srgbClr val="F38BA8"/>
                        </a:solidFill>
                        <a:latin typeface="Times New Roman"/>
                        <a:cs typeface="Times New Roman"/>
                      </a:endParaRPr>
                    </a:p>
                    <a:p>
                      <a:pPr marL="283879" indent="-283879">
                        <a:buFont typeface="Arial"/>
                        <a:buChar char="•"/>
                        <a:defRPr/>
                      </a:pPr>
                      <a:endParaRPr sz="1800">
                        <a:solidFill>
                          <a:srgbClr val="CDD6F4"/>
                        </a:solidFill>
                        <a:latin typeface="Poppins Medium"/>
                        <a:cs typeface="Poppins Medium"/>
                      </a:endParaRPr>
                    </a:p>
                  </a:txBody>
                  <a:tcPr anchor="t">
                    <a:solidFill>
                      <a:srgbClr val="1E1E2E"/>
                    </a:solidFill>
                  </a:tcPr>
                </a:tc>
                <a:tc>
                  <a:txBody>
                    <a:bodyPr/>
                    <a:p>
                      <a:pPr marL="283879" indent="-283879">
                        <a:buFont typeface="Arial"/>
                        <a:buChar char="•"/>
                        <a:defRPr/>
                      </a:pPr>
                      <a:r>
                        <a:rPr lang="en-US" sz="1800" b="0" i="0" u="none" strike="noStrike" cap="none" spc="0">
                          <a:solidFill>
                            <a:srgbClr val="89B4FA"/>
                          </a:solidFill>
                          <a:latin typeface="Poppins Medium"/>
                          <a:ea typeface="Poppins Medium"/>
                          <a:cs typeface="Poppins Medium"/>
                        </a:rPr>
                        <a:t>Least expensive of the options.</a:t>
                      </a:r>
                      <a:endParaRPr lang="en-US" sz="1800" b="0" i="0" u="none" strike="noStrike" cap="none" spc="0">
                        <a:solidFill>
                          <a:srgbClr val="89B4FA"/>
                        </a:solidFill>
                        <a:latin typeface="Times New Roman"/>
                        <a:cs typeface="Times New Roman"/>
                      </a:endParaRPr>
                    </a:p>
                    <a:p>
                      <a:pPr marL="283879" indent="-283879">
                        <a:buFont typeface="Arial"/>
                        <a:buChar char="•"/>
                        <a:defRPr/>
                      </a:pPr>
                      <a:r>
                        <a:rPr lang="en-US" sz="1800" b="0" i="0" u="none" strike="noStrike" cap="none" spc="0">
                          <a:solidFill>
                            <a:srgbClr val="89B4FA"/>
                          </a:solidFill>
                          <a:latin typeface="Poppins Medium"/>
                          <a:ea typeface="Poppins Medium"/>
                          <a:cs typeface="Poppins Medium"/>
                        </a:rPr>
                        <a:t>Small size allows it to easily portable.</a:t>
                      </a:r>
                      <a:endParaRPr sz="1800">
                        <a:solidFill>
                          <a:srgbClr val="F38BA8"/>
                        </a:solidFill>
                        <a:latin typeface="Poppins Medium"/>
                        <a:ea typeface="Poppins Medium"/>
                        <a:cs typeface="Poppins Medium"/>
                      </a:endParaRPr>
                    </a:p>
                    <a:p>
                      <a:pPr marL="283879" indent="-283879">
                        <a:buFont typeface="Arial"/>
                        <a:buChar char="•"/>
                        <a:defRPr/>
                      </a:pPr>
                      <a:r>
                        <a:rPr sz="1800">
                          <a:solidFill>
                            <a:srgbClr val="F38BA8"/>
                          </a:solidFill>
                          <a:latin typeface="Poppins Medium"/>
                          <a:ea typeface="Poppins Medium"/>
                          <a:cs typeface="Poppins Medium"/>
                        </a:rPr>
                        <a:t>Very little support given and poor documentation.</a:t>
                      </a:r>
                      <a:endParaRPr sz="1800">
                        <a:solidFill>
                          <a:srgbClr val="F38BA8"/>
                        </a:solidFill>
                        <a:latin typeface="Poppins Medium"/>
                        <a:ea typeface="Poppins Medium"/>
                        <a:cs typeface="Poppins Medium"/>
                      </a:endParaRPr>
                    </a:p>
                    <a:p>
                      <a:pPr marL="283879" indent="-283879">
                        <a:buFont typeface="Arial"/>
                        <a:buChar char="•"/>
                        <a:defRPr/>
                      </a:pPr>
                      <a:r>
                        <a:rPr sz="1800">
                          <a:solidFill>
                            <a:srgbClr val="F38BA8"/>
                          </a:solidFill>
                          <a:latin typeface="Poppins Medium"/>
                          <a:ea typeface="Poppins Medium"/>
                          <a:cs typeface="Poppins Medium"/>
                        </a:rPr>
                        <a:t>Small size may make it difficult to use for people with poor eye-sight.</a:t>
                      </a:r>
                      <a:endParaRPr sz="1800">
                        <a:solidFill>
                          <a:srgbClr val="CDD6F4"/>
                        </a:solidFill>
                        <a:latin typeface="Poppins Medium"/>
                        <a:cs typeface="Poppins Medium"/>
                      </a:endParaRPr>
                    </a:p>
                  </a:txBody>
                  <a:tcPr anchor="t">
                    <a:solidFill>
                      <a:srgbClr val="1E1E2E"/>
                    </a:solidFill>
                  </a:tcPr>
                </a:tc>
              </a:tr>
            </a:tbl>
          </a:graphicData>
        </a:graphic>
      </p:graphicFrame>
      <p:sp>
        <p:nvSpPr>
          <p:cNvPr id="1246973187" name="Google Shape;26;p12"/>
          <p:cNvSpPr txBox="1"/>
          <p:nvPr>
            <p:ph type="sldNum" idx="12"/>
          </p:nvPr>
        </p:nvSpPr>
        <p:spPr bwMode="auto">
          <a:xfrm>
            <a:off x="8610597" y="6356349"/>
            <a:ext cx="2743200" cy="365123"/>
          </a:xfrm>
          <a:prstGeom prst="rect">
            <a:avLst/>
          </a:prstGeom>
          <a:noFill/>
          <a:ln>
            <a:noFill/>
          </a:ln>
        </p:spPr>
        <p:txBody>
          <a:bodyPr spcFirstLastPara="1" wrap="square" lIns="91422" tIns="45698" rIns="91422" bIns="45698"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DE1AF828-8B46-820E-4531-8C610B476739}" type="slidenum">
              <a:rPr lang="en-US"/>
              <a:t/>
            </a:fld>
            <a:endParaRPr/>
          </a:p>
        </p:txBody>
      </p:sp>
      <p:sp>
        <p:nvSpPr>
          <p:cNvPr id="56519352" name="Google Shape;25;p12"/>
          <p:cNvSpPr txBox="1"/>
          <p:nvPr>
            <p:ph type="ftr" idx="11"/>
          </p:nvPr>
        </p:nvSpPr>
        <p:spPr bwMode="auto">
          <a:xfrm>
            <a:off x="4038597" y="6356349"/>
            <a:ext cx="4114800" cy="365123"/>
          </a:xfrm>
          <a:prstGeom prst="rect">
            <a:avLst/>
          </a:prstGeom>
          <a:noFill/>
          <a:ln>
            <a:noFill/>
          </a:ln>
        </p:spPr>
        <p:txBody>
          <a:bodyPr spcFirstLastPara="1" wrap="square" lIns="91422" tIns="45698" rIns="91422" bIns="45698"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287476063" name=""/>
          <p:cNvSpPr txBox="1"/>
          <p:nvPr/>
        </p:nvSpPr>
        <p:spPr bwMode="auto">
          <a:xfrm flipH="0" flipV="0">
            <a:off x="3251658" y="799121"/>
            <a:ext cx="8123378" cy="4575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200">
                <a:solidFill>
                  <a:srgbClr val="CDD6F4"/>
                </a:solidFill>
                <a:latin typeface="Poppins Medium"/>
                <a:ea typeface="Poppins Medium"/>
                <a:cs typeface="Poppins Medium"/>
              </a:rPr>
              <a:t>This research shows two potential and good options, the Waveshare 7” and BTT 4.3” screens so therefore I will create ideas for both and the unique advantages of their form factors.</a:t>
            </a:r>
            <a:endParaRPr sz="1200">
              <a:solidFill>
                <a:srgbClr val="CDD6F4"/>
              </a:solidFill>
              <a:latin typeface="Poppins Medium"/>
              <a:cs typeface="Poppins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871549648" name="Google Shape;16;p11"/>
          <p:cNvSpPr txBox="1"/>
          <p:nvPr>
            <p:ph type="ctrTitle"/>
          </p:nvPr>
        </p:nvSpPr>
        <p:spPr bwMode="auto">
          <a:xfrm flipH="0" flipV="0">
            <a:off x="1523997" y="1534317"/>
            <a:ext cx="9144000" cy="4135435"/>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defRPr/>
            </a:pPr>
            <a:r>
              <a:rPr sz="9600" b="1">
                <a:solidFill>
                  <a:srgbClr val="89B4FA"/>
                </a:solidFill>
                <a:latin typeface="Poppins Black"/>
                <a:ea typeface="Poppins Black"/>
                <a:cs typeface="Poppins Black"/>
              </a:rPr>
              <a:t>Ideas</a:t>
            </a:r>
            <a:endParaRPr sz="9600">
              <a:solidFill>
                <a:srgbClr val="89B4FA"/>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596311685" name="Google Shape;132;p7"/>
          <p:cNvSpPr txBox="1"/>
          <p:nvPr>
            <p:ph type="title"/>
          </p:nvPr>
        </p:nvSpPr>
        <p:spPr bwMode="auto">
          <a:xfrm>
            <a:off x="838197" y="365124"/>
            <a:ext cx="10515600" cy="1325561"/>
          </a:xfrm>
          <a:prstGeom prst="rect">
            <a:avLst/>
          </a:prstGeom>
          <a:noFill/>
          <a:ln>
            <a:noFill/>
          </a:ln>
        </p:spPr>
        <p:txBody>
          <a:bodyPr spcFirstLastPara="1" wrap="square" lIns="91423" tIns="45699" rIns="91423" bIns="45699"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Idea 1</a:t>
            </a:r>
            <a:endParaRPr sz="4800">
              <a:solidFill>
                <a:srgbClr val="89B4FA"/>
              </a:solidFill>
            </a:endParaRPr>
          </a:p>
        </p:txBody>
      </p:sp>
      <p:sp>
        <p:nvSpPr>
          <p:cNvPr id="1555029124" name="Google Shape;26;p12"/>
          <p:cNvSpPr txBox="1"/>
          <p:nvPr>
            <p:ph type="sldNum" idx="12"/>
          </p:nvPr>
        </p:nvSpPr>
        <p:spPr bwMode="auto">
          <a:xfrm>
            <a:off x="8610598" y="6356349"/>
            <a:ext cx="2743200" cy="365123"/>
          </a:xfrm>
          <a:prstGeom prst="rect">
            <a:avLst/>
          </a:prstGeom>
          <a:noFill/>
          <a:ln>
            <a:noFill/>
          </a:ln>
        </p:spPr>
        <p:txBody>
          <a:bodyPr spcFirstLastPara="1" wrap="square" lIns="91422" tIns="45698" rIns="91422" bIns="45698"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FCD2B545-0185-ED56-613C-22087DFD72CC}" type="slidenum">
              <a:rPr lang="en-US"/>
              <a:t/>
            </a:fld>
            <a:endParaRPr/>
          </a:p>
        </p:txBody>
      </p:sp>
      <p:sp>
        <p:nvSpPr>
          <p:cNvPr id="1378259323" name="Google Shape;25;p12"/>
          <p:cNvSpPr txBox="1"/>
          <p:nvPr>
            <p:ph type="ftr" idx="11"/>
          </p:nvPr>
        </p:nvSpPr>
        <p:spPr bwMode="auto">
          <a:xfrm>
            <a:off x="4038597" y="6356349"/>
            <a:ext cx="4114800" cy="365123"/>
          </a:xfrm>
          <a:prstGeom prst="rect">
            <a:avLst/>
          </a:prstGeom>
          <a:noFill/>
          <a:ln>
            <a:noFill/>
          </a:ln>
        </p:spPr>
        <p:txBody>
          <a:bodyPr spcFirstLastPara="1" wrap="square" lIns="91422" tIns="45698" rIns="91422" bIns="45698"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836343217" name="Google Shape;133;p7"/>
          <p:cNvSpPr txBox="1"/>
          <p:nvPr>
            <p:ph type="body" idx="1"/>
          </p:nvPr>
        </p:nvSpPr>
        <p:spPr bwMode="auto">
          <a:xfrm flipH="0" flipV="0">
            <a:off x="548279" y="1431083"/>
            <a:ext cx="6970117" cy="772738"/>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p>
            <a:pPr marL="0" lvl="0" indent="0" algn="l">
              <a:lnSpc>
                <a:spcPct val="90000"/>
              </a:lnSpc>
              <a:spcBef>
                <a:spcPts val="0"/>
              </a:spcBef>
              <a:spcAft>
                <a:spcPts val="0"/>
              </a:spcAft>
              <a:buClr>
                <a:schemeClr val="lt1"/>
              </a:buClr>
              <a:buSzPts val="1800"/>
              <a:buFont typeface="Arial"/>
              <a:buNone/>
              <a:defRPr/>
            </a:pPr>
            <a:r>
              <a:rPr lang="en-US" sz="1800">
                <a:solidFill>
                  <a:srgbClr val="CDD6F4"/>
                </a:solidFill>
                <a:latin typeface="Poppins Medium"/>
                <a:ea typeface="Poppins Medium"/>
                <a:cs typeface="Poppins Medium"/>
              </a:rPr>
              <a:t>A simple easy-to-manufacture tablet-like design.</a:t>
            </a:r>
            <a:endParaRPr sz="1800">
              <a:solidFill>
                <a:srgbClr val="CDD6F4"/>
              </a:solidFill>
              <a:latin typeface="Poppins Medium"/>
              <a:ea typeface="Poppins Medium"/>
              <a:cs typeface="Poppins Medium"/>
            </a:endParaRPr>
          </a:p>
        </p:txBody>
      </p:sp>
      <p:sp>
        <p:nvSpPr>
          <p:cNvPr id="1707754214" name=""/>
          <p:cNvSpPr txBox="1"/>
          <p:nvPr/>
        </p:nvSpPr>
        <p:spPr bwMode="auto">
          <a:xfrm flipH="0" flipV="0">
            <a:off x="682646" y="2465293"/>
            <a:ext cx="2229339"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Front View</a:t>
            </a:r>
            <a:endParaRPr sz="1800">
              <a:solidFill>
                <a:srgbClr val="89B4FA"/>
              </a:solidFill>
              <a:latin typeface="Cantarell Extra Bold"/>
              <a:cs typeface="Cantarell Extra Bold"/>
            </a:endParaRPr>
          </a:p>
        </p:txBody>
      </p:sp>
      <p:sp>
        <p:nvSpPr>
          <p:cNvPr id="506579711" name=""/>
          <p:cNvSpPr txBox="1"/>
          <p:nvPr/>
        </p:nvSpPr>
        <p:spPr bwMode="auto">
          <a:xfrm flipH="0" flipV="0">
            <a:off x="4389526" y="2465293"/>
            <a:ext cx="223149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Side View</a:t>
            </a:r>
            <a:endParaRPr sz="1800">
              <a:solidFill>
                <a:srgbClr val="89B4FA"/>
              </a:solidFill>
              <a:latin typeface="Cantarell Extra Bold"/>
              <a:cs typeface="Cantarell Extra Bold"/>
            </a:endParaRPr>
          </a:p>
        </p:txBody>
      </p:sp>
      <p:sp>
        <p:nvSpPr>
          <p:cNvPr id="1845445469" name=""/>
          <p:cNvSpPr txBox="1"/>
          <p:nvPr/>
        </p:nvSpPr>
        <p:spPr bwMode="auto">
          <a:xfrm flipH="0" flipV="0">
            <a:off x="8547710" y="1634393"/>
            <a:ext cx="223185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Render</a:t>
            </a:r>
            <a:endParaRPr sz="1800">
              <a:solidFill>
                <a:srgbClr val="89B4FA"/>
              </a:solidFill>
              <a:latin typeface="Cantarell Extra Bold"/>
              <a:cs typeface="Cantarell Extra Bold"/>
            </a:endParaRPr>
          </a:p>
        </p:txBody>
      </p:sp>
      <p:pic>
        <p:nvPicPr>
          <p:cNvPr id="1325144879" name=""/>
          <p:cNvPicPr>
            <a:picLocks noChangeAspect="1"/>
          </p:cNvPicPr>
          <p:nvPr/>
        </p:nvPicPr>
        <p:blipFill>
          <a:blip r:embed="rId3"/>
          <a:srcRect l="18252" t="0" r="15108" b="0"/>
          <a:stretch/>
        </p:blipFill>
        <p:spPr bwMode="auto">
          <a:xfrm flipH="0" flipV="0">
            <a:off x="7385110" y="2306543"/>
            <a:ext cx="4571030" cy="3858480"/>
          </a:xfrm>
          <a:prstGeom prst="roundRect">
            <a:avLst>
              <a:gd name="adj" fmla="val 16667"/>
            </a:avLst>
          </a:prstGeom>
        </p:spPr>
      </p:pic>
      <p:pic>
        <p:nvPicPr>
          <p:cNvPr id="178133279" name=""/>
          <p:cNvPicPr>
            <a:picLocks noChangeAspect="1"/>
          </p:cNvPicPr>
          <p:nvPr/>
        </p:nvPicPr>
        <p:blipFill>
          <a:blip r:embed="rId4"/>
          <a:stretch/>
        </p:blipFill>
        <p:spPr bwMode="auto">
          <a:xfrm flipH="0" flipV="0">
            <a:off x="586247" y="2847627"/>
            <a:ext cx="2422137" cy="3433802"/>
          </a:xfrm>
          <a:prstGeom prst="roundRect">
            <a:avLst>
              <a:gd name="adj" fmla="val 16667"/>
            </a:avLst>
          </a:prstGeom>
        </p:spPr>
      </p:pic>
      <p:pic>
        <p:nvPicPr>
          <p:cNvPr id="11368040" name=""/>
          <p:cNvPicPr>
            <a:picLocks noChangeAspect="1"/>
          </p:cNvPicPr>
          <p:nvPr/>
        </p:nvPicPr>
        <p:blipFill>
          <a:blip r:embed="rId5"/>
          <a:stretch/>
        </p:blipFill>
        <p:spPr bwMode="auto">
          <a:xfrm flipH="0" flipV="0">
            <a:off x="3768569" y="2847627"/>
            <a:ext cx="3473413" cy="3426339"/>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374067576" name="Google Shape;132;p7"/>
          <p:cNvSpPr txBox="1"/>
          <p:nvPr>
            <p:ph type="title"/>
          </p:nvPr>
        </p:nvSpPr>
        <p:spPr bwMode="auto">
          <a:xfrm>
            <a:off x="838197" y="365124"/>
            <a:ext cx="10515600" cy="1325561"/>
          </a:xfrm>
          <a:prstGeom prst="rect">
            <a:avLst/>
          </a:prstGeom>
          <a:noFill/>
          <a:ln>
            <a:noFill/>
          </a:ln>
        </p:spPr>
        <p:txBody>
          <a:bodyPr spcFirstLastPara="1" wrap="square" lIns="91423" tIns="45699" rIns="91423" bIns="45699"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Idea 2</a:t>
            </a:r>
            <a:endParaRPr sz="4800">
              <a:solidFill>
                <a:srgbClr val="89B4FA"/>
              </a:solidFill>
            </a:endParaRPr>
          </a:p>
        </p:txBody>
      </p:sp>
      <p:sp>
        <p:nvSpPr>
          <p:cNvPr id="1462614589" name="Google Shape;26;p12"/>
          <p:cNvSpPr txBox="1"/>
          <p:nvPr>
            <p:ph type="sldNum" idx="12"/>
          </p:nvPr>
        </p:nvSpPr>
        <p:spPr bwMode="auto">
          <a:xfrm>
            <a:off x="8610598" y="6356349"/>
            <a:ext cx="2743200" cy="365123"/>
          </a:xfrm>
          <a:prstGeom prst="rect">
            <a:avLst/>
          </a:prstGeom>
          <a:noFill/>
          <a:ln>
            <a:noFill/>
          </a:ln>
        </p:spPr>
        <p:txBody>
          <a:bodyPr spcFirstLastPara="1" wrap="square" lIns="91422" tIns="45698" rIns="91422" bIns="45698"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407F10B0-FB33-72BC-CD67-94A40DCF1F1F}" type="slidenum">
              <a:rPr lang="en-US"/>
              <a:t/>
            </a:fld>
            <a:endParaRPr/>
          </a:p>
        </p:txBody>
      </p:sp>
      <p:sp>
        <p:nvSpPr>
          <p:cNvPr id="1197641817" name="Google Shape;25;p12"/>
          <p:cNvSpPr txBox="1"/>
          <p:nvPr>
            <p:ph type="ftr" idx="11"/>
          </p:nvPr>
        </p:nvSpPr>
        <p:spPr bwMode="auto">
          <a:xfrm>
            <a:off x="4038597" y="6356349"/>
            <a:ext cx="4114800" cy="365123"/>
          </a:xfrm>
          <a:prstGeom prst="rect">
            <a:avLst/>
          </a:prstGeom>
          <a:noFill/>
          <a:ln>
            <a:noFill/>
          </a:ln>
        </p:spPr>
        <p:txBody>
          <a:bodyPr spcFirstLastPara="1" wrap="square" lIns="91422" tIns="45698" rIns="91422" bIns="45698"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490195074" name="Google Shape;133;p7"/>
          <p:cNvSpPr txBox="1"/>
          <p:nvPr>
            <p:ph type="body" idx="1"/>
          </p:nvPr>
        </p:nvSpPr>
        <p:spPr bwMode="auto">
          <a:xfrm flipH="0" flipV="0">
            <a:off x="548279" y="1431084"/>
            <a:ext cx="6970117" cy="772738"/>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p>
            <a:pPr marL="0" lvl="0" indent="0" algn="l">
              <a:lnSpc>
                <a:spcPct val="90000"/>
              </a:lnSpc>
              <a:spcBef>
                <a:spcPts val="0"/>
              </a:spcBef>
              <a:spcAft>
                <a:spcPts val="0"/>
              </a:spcAft>
              <a:buClr>
                <a:schemeClr val="lt1"/>
              </a:buClr>
              <a:buSzPts val="1800"/>
              <a:buFont typeface="Arial"/>
              <a:buNone/>
              <a:defRPr/>
            </a:pPr>
            <a:r>
              <a:rPr lang="en-US" sz="1800">
                <a:solidFill>
                  <a:srgbClr val="CDD6F4"/>
                </a:solidFill>
                <a:latin typeface="Poppins Medium"/>
                <a:ea typeface="Poppins Medium"/>
                <a:cs typeface="Poppins Medium"/>
              </a:rPr>
              <a:t>A simple tablet-like design with all the logic components being held in one area of the tablet.</a:t>
            </a:r>
            <a:endParaRPr sz="1800">
              <a:solidFill>
                <a:srgbClr val="CDD6F4"/>
              </a:solidFill>
              <a:latin typeface="Poppins Medium"/>
              <a:ea typeface="Poppins Medium"/>
              <a:cs typeface="Poppins Medium"/>
            </a:endParaRPr>
          </a:p>
        </p:txBody>
      </p:sp>
      <p:sp>
        <p:nvSpPr>
          <p:cNvPr id="1157714720" name=""/>
          <p:cNvSpPr txBox="1"/>
          <p:nvPr/>
        </p:nvSpPr>
        <p:spPr bwMode="auto">
          <a:xfrm flipH="0" flipV="0">
            <a:off x="682646" y="2465293"/>
            <a:ext cx="2229339"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Front View</a:t>
            </a:r>
            <a:endParaRPr sz="1800">
              <a:solidFill>
                <a:srgbClr val="89B4FA"/>
              </a:solidFill>
              <a:latin typeface="Cantarell Extra Bold"/>
              <a:cs typeface="Cantarell Extra Bold"/>
            </a:endParaRPr>
          </a:p>
        </p:txBody>
      </p:sp>
      <p:sp>
        <p:nvSpPr>
          <p:cNvPr id="1718475263" name=""/>
          <p:cNvSpPr txBox="1"/>
          <p:nvPr/>
        </p:nvSpPr>
        <p:spPr bwMode="auto">
          <a:xfrm flipH="0" flipV="0">
            <a:off x="4389526" y="2465293"/>
            <a:ext cx="223149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Side View</a:t>
            </a:r>
            <a:endParaRPr sz="1800">
              <a:solidFill>
                <a:srgbClr val="89B4FA"/>
              </a:solidFill>
              <a:latin typeface="Cantarell Extra Bold"/>
              <a:cs typeface="Cantarell Extra Bold"/>
            </a:endParaRPr>
          </a:p>
        </p:txBody>
      </p:sp>
      <p:sp>
        <p:nvSpPr>
          <p:cNvPr id="431287410" name=""/>
          <p:cNvSpPr txBox="1"/>
          <p:nvPr/>
        </p:nvSpPr>
        <p:spPr bwMode="auto">
          <a:xfrm flipH="0" flipV="0">
            <a:off x="8547710" y="1634393"/>
            <a:ext cx="223185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Render</a:t>
            </a:r>
            <a:endParaRPr sz="1800">
              <a:solidFill>
                <a:srgbClr val="89B4FA"/>
              </a:solidFill>
              <a:latin typeface="Cantarell Extra Bold"/>
              <a:cs typeface="Cantarell Extra Bold"/>
            </a:endParaRPr>
          </a:p>
        </p:txBody>
      </p:sp>
      <p:pic>
        <p:nvPicPr>
          <p:cNvPr id="671425417" name=""/>
          <p:cNvPicPr>
            <a:picLocks noChangeAspect="1"/>
          </p:cNvPicPr>
          <p:nvPr/>
        </p:nvPicPr>
        <p:blipFill>
          <a:blip r:embed="rId3"/>
          <a:srcRect l="20180" t="0" r="25587" b="0"/>
          <a:stretch/>
        </p:blipFill>
        <p:spPr bwMode="auto">
          <a:xfrm rot="0" flipH="0" flipV="0">
            <a:off x="7633801" y="2035869"/>
            <a:ext cx="4057516" cy="4208537"/>
          </a:xfrm>
          <a:prstGeom prst="roundRect">
            <a:avLst>
              <a:gd name="adj" fmla="val 16667"/>
            </a:avLst>
          </a:prstGeom>
        </p:spPr>
      </p:pic>
      <p:pic>
        <p:nvPicPr>
          <p:cNvPr id="1704391038" name=""/>
          <p:cNvPicPr>
            <a:picLocks noChangeAspect="1"/>
          </p:cNvPicPr>
          <p:nvPr/>
        </p:nvPicPr>
        <p:blipFill>
          <a:blip r:embed="rId4"/>
          <a:stretch/>
        </p:blipFill>
        <p:spPr bwMode="auto">
          <a:xfrm flipH="0" flipV="0">
            <a:off x="586246" y="2847627"/>
            <a:ext cx="2422136" cy="3433801"/>
          </a:xfrm>
          <a:prstGeom prst="roundRect">
            <a:avLst>
              <a:gd name="adj" fmla="val 16667"/>
            </a:avLst>
          </a:prstGeom>
        </p:spPr>
      </p:pic>
      <p:pic>
        <p:nvPicPr>
          <p:cNvPr id="852944788" name=""/>
          <p:cNvPicPr>
            <a:picLocks noChangeAspect="1"/>
          </p:cNvPicPr>
          <p:nvPr/>
        </p:nvPicPr>
        <p:blipFill>
          <a:blip r:embed="rId5"/>
          <a:stretch/>
        </p:blipFill>
        <p:spPr bwMode="auto">
          <a:xfrm flipH="0" flipV="0">
            <a:off x="4042092" y="2847627"/>
            <a:ext cx="2926367" cy="3433801"/>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96" name="Google Shape;96;p2"/>
          <p:cNvSpPr txBox="1"/>
          <p:nvPr>
            <p:ph type="title"/>
          </p:nvPr>
        </p:nvSpPr>
        <p:spPr bwMode="auto">
          <a:xfrm>
            <a:off x="838198" y="365125"/>
            <a:ext cx="10515600" cy="1325562"/>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Problem Introduction</a:t>
            </a:r>
            <a:endParaRPr sz="4800">
              <a:solidFill>
                <a:srgbClr val="89B4FA"/>
              </a:solidFill>
              <a:latin typeface="Poppins Black"/>
              <a:ea typeface="Poppins Black"/>
              <a:cs typeface="Poppins Black"/>
            </a:endParaRPr>
          </a:p>
        </p:txBody>
      </p:sp>
      <p:sp>
        <p:nvSpPr>
          <p:cNvPr id="97" name="Google Shape;97;p2"/>
          <p:cNvSpPr txBox="1"/>
          <p:nvPr>
            <p:ph type="body" idx="1"/>
          </p:nvPr>
        </p:nvSpPr>
        <p:spPr bwMode="auto">
          <a:xfrm flipH="0" flipV="0">
            <a:off x="838197" y="1825624"/>
            <a:ext cx="6634787" cy="4351338"/>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p>
            <a:pPr marL="171450" lvl="0" indent="-171450" algn="l">
              <a:lnSpc>
                <a:spcPct val="90000"/>
              </a:lnSpc>
              <a:spcBef>
                <a:spcPts val="0"/>
              </a:spcBef>
              <a:spcAft>
                <a:spcPts val="0"/>
              </a:spcAft>
              <a:buClr>
                <a:schemeClr val="lt1"/>
              </a:buClr>
              <a:buSzPct val="100000"/>
              <a:buChar char="•"/>
              <a:defRPr/>
            </a:pPr>
            <a:r>
              <a:rPr lang="en-US" sz="1800" b="0" i="0" u="sng" strike="noStrike" cap="none">
                <a:solidFill>
                  <a:srgbClr val="CDD6F4"/>
                </a:solidFill>
                <a:latin typeface="Poppins Medium"/>
                <a:ea typeface="Poppins Medium"/>
                <a:cs typeface="Poppins Medium"/>
                <a:hlinkClick r:id="rId3" tooltip="https://www.pewresearch.org/short-reads/2022/01/13/share-of-those-65-and-older-who-are-tech-users-has-grown-in-the-past-decade/"/>
              </a:rPr>
              <a:t>39% of elderly </a:t>
            </a:r>
            <a:r>
              <a:rPr lang="en-US" sz="1800" b="0" i="0" u="sng" strike="noStrike" cap="none">
                <a:solidFill>
                  <a:srgbClr val="CDD6F4"/>
                </a:solidFill>
                <a:latin typeface="Poppins Medium"/>
                <a:ea typeface="Poppins Medium"/>
                <a:cs typeface="Poppins Medium"/>
                <a:hlinkClick r:id="rId3" tooltip="https://www.pewresearch.org/short-reads/2022/01/13/share-of-those-65-and-older-who-are-tech-users-has-grown-in-the-past-decade/"/>
              </a:rPr>
              <a:t>citizens</a:t>
            </a:r>
            <a:r>
              <a:rPr lang="en-US" sz="1800" b="0" i="0" u="sng" strike="noStrike" cap="none">
                <a:solidFill>
                  <a:srgbClr val="CDD6F4"/>
                </a:solidFill>
                <a:latin typeface="Poppins Medium"/>
                <a:ea typeface="Poppins Medium"/>
                <a:cs typeface="Poppins Medium"/>
                <a:hlinkClick r:id="rId3" tooltip="https://www.pewresearch.org/short-reads/2022/01/13/share-of-those-65-and-older-who-are-tech-users-has-grown-in-the-past-decade/"/>
              </a:rPr>
              <a:t> (who are 65+ in age)</a:t>
            </a:r>
            <a:r>
              <a:rPr lang="en-US" sz="1800" b="0" i="0" u="none" strike="noStrike" cap="none">
                <a:solidFill>
                  <a:srgbClr val="CDD6F4"/>
                </a:solidFill>
                <a:latin typeface="Poppins Medium"/>
                <a:ea typeface="Poppins Medium"/>
                <a:cs typeface="Poppins Medium"/>
              </a:rPr>
              <a:t> , in rural communities in Zimbabwe, face a daily struggle with technology. The digital divide isn't just a matter of smartphones and social media; it's about accessing basic necessities like government or banking services, health information sevices and online shopping. </a:t>
            </a:r>
            <a:endParaRPr sz="1800" b="0" i="0" u="none" strike="noStrike" cap="none">
              <a:solidFill>
                <a:srgbClr val="CDD6F4"/>
              </a:solidFill>
              <a:latin typeface="Poppins Medium"/>
              <a:ea typeface="Poppins Medium"/>
              <a:cs typeface="Poppins Medium"/>
            </a:endParaRPr>
          </a:p>
          <a:p>
            <a:pPr marL="0" lvl="0" indent="0" algn="l">
              <a:lnSpc>
                <a:spcPct val="90000"/>
              </a:lnSpc>
              <a:spcBef>
                <a:spcPts val="0"/>
              </a:spcBef>
              <a:spcAft>
                <a:spcPts val="0"/>
              </a:spcAft>
              <a:buClr>
                <a:schemeClr val="lt1"/>
              </a:buClr>
              <a:buSzPct val="100000"/>
              <a:buFont typeface="Arial"/>
              <a:buNone/>
              <a:defRPr/>
            </a:pP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749"/>
              </a:spcBef>
              <a:spcAft>
                <a:spcPts val="0"/>
              </a:spcAft>
              <a:buClr>
                <a:schemeClr val="lt1"/>
              </a:buClr>
              <a:buSzPct val="100000"/>
              <a:buChar char="•"/>
              <a:defRPr/>
            </a:pPr>
            <a:r>
              <a:rPr lang="en-US" sz="1800" b="0" i="0" u="none" strike="noStrike" cap="none">
                <a:solidFill>
                  <a:srgbClr val="CDD6F4"/>
                </a:solidFill>
                <a:latin typeface="Poppins Medium"/>
                <a:ea typeface="Poppins Medium"/>
                <a:cs typeface="Poppins Medium"/>
              </a:rPr>
              <a:t>For many rural elders, physical limitations like arthritis, hearing loss or vision loss render traditional devices unusable. The internet may often be unavailable, unreliable or expensive in their areas. This digital isolation can lead to a cascade of problems: dependence on others for everyday tasks like: news and local updates or learning new skills, a decline in autonomy (</a:t>
            </a:r>
            <a:r>
              <a:rPr lang="en-US" sz="1800" b="0" i="0" u="none" strike="noStrike" cap="none" spc="0">
                <a:solidFill>
                  <a:srgbClr val="CDD6F4"/>
                </a:solidFill>
                <a:latin typeface="Poppins Medium"/>
                <a:ea typeface="Poppins Medium"/>
                <a:cs typeface="Poppins Medium"/>
              </a:rPr>
              <a:t> the capacity for self-governance</a:t>
            </a:r>
            <a:r>
              <a:rPr lang="en-US" sz="1800" b="0" i="0" u="none" strike="noStrike" cap="none">
                <a:solidFill>
                  <a:srgbClr val="CDD6F4"/>
                </a:solidFill>
                <a:latin typeface="Poppins Medium"/>
                <a:ea typeface="Poppins Medium"/>
                <a:cs typeface="Poppins Medium"/>
              </a:rPr>
              <a:t>), and even social isolation from friends and family.</a:t>
            </a:r>
            <a:endParaRPr sz="1800" b="0" i="0" u="none" strike="noStrike" cap="none">
              <a:solidFill>
                <a:srgbClr val="CDD6F4"/>
              </a:solidFill>
              <a:latin typeface="Poppins Medium"/>
              <a:ea typeface="Poppins Medium"/>
              <a:cs typeface="Poppins Medium"/>
            </a:endParaRPr>
          </a:p>
        </p:txBody>
      </p:sp>
      <p:sp>
        <p:nvSpPr>
          <p:cNvPr id="1457556848"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7D18F3CB-CA8D-E7C5-00E1-27A33FEC0197}" type="slidenum">
              <a:rPr lang="en-US"/>
              <a:t/>
            </a:fld>
            <a:endParaRPr/>
          </a:p>
        </p:txBody>
      </p:sp>
      <p:sp>
        <p:nvSpPr>
          <p:cNvPr id="158796211"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graphicFrame>
        <p:nvGraphicFramePr>
          <p:cNvPr id="1657817801" name=""/>
          <p:cNvGraphicFramePr>
            <a:graphicFrameLocks xmlns:a="http://schemas.openxmlformats.org/drawingml/2006/main"/>
          </p:cNvGraphicFramePr>
          <p:nvPr/>
        </p:nvGraphicFramePr>
        <p:xfrm>
          <a:off x="7854320" y="2493940"/>
          <a:ext cx="3937279" cy="3014706"/>
        </p:xfrm>
        <a:graphic>
          <a:graphicData uri="http://schemas.openxmlformats.org/drawingml/2006/chart">
            <c:chart xmlns:c="http://schemas.openxmlformats.org/drawingml/2006/chart" xmlns:r="http://schemas.openxmlformats.org/officeDocument/2006/relationships" r:id="rId4"/>
          </a:graphicData>
        </a:graphic>
      </p:graphicFrame>
      <p:sp>
        <p:nvSpPr>
          <p:cNvPr id="312544796" name=""/>
          <p:cNvSpPr txBox="1"/>
          <p:nvPr/>
        </p:nvSpPr>
        <p:spPr bwMode="auto">
          <a:xfrm flipH="0" flipV="0">
            <a:off x="8577180" y="5631769"/>
            <a:ext cx="2497315"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u="sng">
                <a:solidFill>
                  <a:schemeClr val="hlink"/>
                </a:solidFill>
                <a:hlinkClick r:id="rId3" tooltip="https://apple.fandom.com/es/wiki/Siri"/>
              </a:rPr>
              <a:t>From Pew Research Center</a:t>
            </a:r>
            <a:endParaRPr>
              <a:solidFill>
                <a:schemeClr val="bg1">
                  <a:lumMod val="65000"/>
                </a:schemeClr>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pic>
        <p:nvPicPr>
          <p:cNvPr id="1616206660" name=""/>
          <p:cNvPicPr>
            <a:picLocks noChangeAspect="1"/>
          </p:cNvPicPr>
          <p:nvPr/>
        </p:nvPicPr>
        <p:blipFill>
          <a:blip r:embed="rId3"/>
          <a:srcRect l="19384" t="0" r="19384" b="0"/>
          <a:stretch/>
        </p:blipFill>
        <p:spPr bwMode="auto">
          <a:xfrm flipH="0" flipV="0">
            <a:off x="7385110" y="2170002"/>
            <a:ext cx="4557058" cy="4186346"/>
          </a:xfrm>
          <a:prstGeom prst="roundRect">
            <a:avLst>
              <a:gd name="adj" fmla="val 16667"/>
            </a:avLst>
          </a:prstGeom>
        </p:spPr>
      </p:pic>
      <p:sp>
        <p:nvSpPr>
          <p:cNvPr id="1966674358" name="Google Shape;132;p7"/>
          <p:cNvSpPr txBox="1"/>
          <p:nvPr>
            <p:ph type="title"/>
          </p:nvPr>
        </p:nvSpPr>
        <p:spPr bwMode="auto">
          <a:xfrm>
            <a:off x="838197" y="365124"/>
            <a:ext cx="10515600" cy="1325561"/>
          </a:xfrm>
          <a:prstGeom prst="rect">
            <a:avLst/>
          </a:prstGeom>
          <a:noFill/>
          <a:ln>
            <a:noFill/>
          </a:ln>
        </p:spPr>
        <p:txBody>
          <a:bodyPr spcFirstLastPara="1" wrap="square" lIns="91423" tIns="45699" rIns="91423" bIns="45699"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Idea 3</a:t>
            </a:r>
            <a:endParaRPr sz="4800">
              <a:solidFill>
                <a:srgbClr val="89B4FA"/>
              </a:solidFill>
            </a:endParaRPr>
          </a:p>
        </p:txBody>
      </p:sp>
      <p:sp>
        <p:nvSpPr>
          <p:cNvPr id="1557355604" name="Google Shape;26;p12"/>
          <p:cNvSpPr txBox="1"/>
          <p:nvPr>
            <p:ph type="sldNum" idx="12"/>
          </p:nvPr>
        </p:nvSpPr>
        <p:spPr bwMode="auto">
          <a:xfrm>
            <a:off x="8610598" y="6356349"/>
            <a:ext cx="2743200" cy="365123"/>
          </a:xfrm>
          <a:prstGeom prst="rect">
            <a:avLst/>
          </a:prstGeom>
          <a:noFill/>
          <a:ln>
            <a:noFill/>
          </a:ln>
        </p:spPr>
        <p:txBody>
          <a:bodyPr spcFirstLastPara="1" wrap="square" lIns="91422" tIns="45698" rIns="91422" bIns="45698"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CF064E3A-21E1-A9E5-19EA-0931D3873D7D}" type="slidenum">
              <a:rPr lang="en-US"/>
              <a:t/>
            </a:fld>
            <a:endParaRPr/>
          </a:p>
        </p:txBody>
      </p:sp>
      <p:sp>
        <p:nvSpPr>
          <p:cNvPr id="988894498" name="Google Shape;25;p12"/>
          <p:cNvSpPr txBox="1"/>
          <p:nvPr>
            <p:ph type="ftr" idx="11"/>
          </p:nvPr>
        </p:nvSpPr>
        <p:spPr bwMode="auto">
          <a:xfrm>
            <a:off x="4038597" y="6356349"/>
            <a:ext cx="4114800" cy="365123"/>
          </a:xfrm>
          <a:prstGeom prst="rect">
            <a:avLst/>
          </a:prstGeom>
          <a:noFill/>
          <a:ln>
            <a:noFill/>
          </a:ln>
        </p:spPr>
        <p:txBody>
          <a:bodyPr spcFirstLastPara="1" wrap="square" lIns="91422" tIns="45698" rIns="91422" bIns="45698"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2120251111" name="Google Shape;133;p7"/>
          <p:cNvSpPr txBox="1"/>
          <p:nvPr>
            <p:ph type="body" idx="1"/>
          </p:nvPr>
        </p:nvSpPr>
        <p:spPr bwMode="auto">
          <a:xfrm flipH="0" flipV="0">
            <a:off x="548279" y="1431084"/>
            <a:ext cx="6970117" cy="772738"/>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p>
            <a:pPr marL="0" lvl="0" indent="0" algn="l">
              <a:lnSpc>
                <a:spcPct val="90000"/>
              </a:lnSpc>
              <a:spcBef>
                <a:spcPts val="0"/>
              </a:spcBef>
              <a:spcAft>
                <a:spcPts val="0"/>
              </a:spcAft>
              <a:buClr>
                <a:schemeClr val="lt1"/>
              </a:buClr>
              <a:buSzPts val="1800"/>
              <a:buFont typeface="Arial"/>
              <a:buNone/>
              <a:defRPr/>
            </a:pPr>
            <a:r>
              <a:rPr lang="en-US" sz="1800">
                <a:solidFill>
                  <a:srgbClr val="CDD6F4"/>
                </a:solidFill>
                <a:latin typeface="Poppins Medium"/>
                <a:ea typeface="Poppins Medium"/>
                <a:cs typeface="Poppins Medium"/>
              </a:rPr>
              <a:t>A table-top mini all-in-one computer design.</a:t>
            </a:r>
            <a:endParaRPr sz="1800">
              <a:solidFill>
                <a:srgbClr val="CDD6F4"/>
              </a:solidFill>
              <a:latin typeface="Poppins Medium"/>
              <a:ea typeface="Poppins Medium"/>
              <a:cs typeface="Poppins Medium"/>
            </a:endParaRPr>
          </a:p>
        </p:txBody>
      </p:sp>
      <p:sp>
        <p:nvSpPr>
          <p:cNvPr id="1777307173" name=""/>
          <p:cNvSpPr txBox="1"/>
          <p:nvPr/>
        </p:nvSpPr>
        <p:spPr bwMode="auto">
          <a:xfrm flipH="0" flipV="0">
            <a:off x="871548" y="2465293"/>
            <a:ext cx="2229339"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Front View</a:t>
            </a:r>
            <a:endParaRPr sz="1800">
              <a:solidFill>
                <a:srgbClr val="89B4FA"/>
              </a:solidFill>
              <a:latin typeface="Cantarell Extra Bold"/>
              <a:cs typeface="Cantarell Extra Bold"/>
            </a:endParaRPr>
          </a:p>
        </p:txBody>
      </p:sp>
      <p:sp>
        <p:nvSpPr>
          <p:cNvPr id="674300225" name=""/>
          <p:cNvSpPr txBox="1"/>
          <p:nvPr/>
        </p:nvSpPr>
        <p:spPr bwMode="auto">
          <a:xfrm flipH="0" flipV="0">
            <a:off x="4495380" y="2465293"/>
            <a:ext cx="223149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Side View</a:t>
            </a:r>
            <a:endParaRPr sz="1800">
              <a:solidFill>
                <a:srgbClr val="89B4FA"/>
              </a:solidFill>
              <a:latin typeface="Cantarell Extra Bold"/>
              <a:cs typeface="Cantarell Extra Bold"/>
            </a:endParaRPr>
          </a:p>
        </p:txBody>
      </p:sp>
      <p:sp>
        <p:nvSpPr>
          <p:cNvPr id="1146810899" name=""/>
          <p:cNvSpPr txBox="1"/>
          <p:nvPr/>
        </p:nvSpPr>
        <p:spPr bwMode="auto">
          <a:xfrm flipH="0" flipV="0">
            <a:off x="8547710" y="1634393"/>
            <a:ext cx="223185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Render</a:t>
            </a:r>
            <a:endParaRPr sz="1800">
              <a:solidFill>
                <a:srgbClr val="89B4FA"/>
              </a:solidFill>
              <a:latin typeface="Cantarell Extra Bold"/>
              <a:cs typeface="Cantarell Extra Bold"/>
            </a:endParaRPr>
          </a:p>
        </p:txBody>
      </p:sp>
      <p:pic>
        <p:nvPicPr>
          <p:cNvPr id="1052926708" name=""/>
          <p:cNvPicPr>
            <a:picLocks noChangeAspect="1"/>
          </p:cNvPicPr>
          <p:nvPr/>
        </p:nvPicPr>
        <p:blipFill>
          <a:blip r:embed="rId4"/>
          <a:srcRect l="0" t="0" r="0" b="0"/>
          <a:stretch/>
        </p:blipFill>
        <p:spPr bwMode="auto">
          <a:xfrm flipH="0" flipV="0">
            <a:off x="209816" y="2876526"/>
            <a:ext cx="3552802" cy="3350262"/>
          </a:xfrm>
          <a:prstGeom prst="roundRect">
            <a:avLst>
              <a:gd name="adj" fmla="val 16667"/>
            </a:avLst>
          </a:prstGeom>
        </p:spPr>
      </p:pic>
      <p:pic>
        <p:nvPicPr>
          <p:cNvPr id="1622993043" name=""/>
          <p:cNvPicPr>
            <a:picLocks noChangeAspect="1"/>
          </p:cNvPicPr>
          <p:nvPr/>
        </p:nvPicPr>
        <p:blipFill>
          <a:blip r:embed="rId5"/>
          <a:stretch/>
        </p:blipFill>
        <p:spPr bwMode="auto">
          <a:xfrm flipH="0" flipV="0">
            <a:off x="4033338" y="2876526"/>
            <a:ext cx="3155584" cy="3397206"/>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pic>
        <p:nvPicPr>
          <p:cNvPr id="7781953" name=""/>
          <p:cNvPicPr>
            <a:picLocks noChangeAspect="1"/>
          </p:cNvPicPr>
          <p:nvPr/>
        </p:nvPicPr>
        <p:blipFill>
          <a:blip r:embed="rId3"/>
          <a:srcRect l="22747" t="0" r="19325" b="0"/>
          <a:stretch/>
        </p:blipFill>
        <p:spPr bwMode="auto">
          <a:xfrm flipH="0" flipV="0">
            <a:off x="7432204" y="2058062"/>
            <a:ext cx="4462870" cy="4333642"/>
          </a:xfrm>
          <a:prstGeom prst="roundRect">
            <a:avLst>
              <a:gd name="adj" fmla="val 16667"/>
            </a:avLst>
          </a:prstGeom>
        </p:spPr>
      </p:pic>
      <p:sp>
        <p:nvSpPr>
          <p:cNvPr id="56696315" name="Google Shape;132;p7"/>
          <p:cNvSpPr txBox="1"/>
          <p:nvPr>
            <p:ph type="title"/>
          </p:nvPr>
        </p:nvSpPr>
        <p:spPr bwMode="auto">
          <a:xfrm>
            <a:off x="838197" y="365124"/>
            <a:ext cx="10515600" cy="1325561"/>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Idea 4</a:t>
            </a:r>
            <a:endParaRPr sz="4800">
              <a:solidFill>
                <a:srgbClr val="89B4FA"/>
              </a:solidFill>
            </a:endParaRPr>
          </a:p>
        </p:txBody>
      </p:sp>
      <p:sp>
        <p:nvSpPr>
          <p:cNvPr id="1928008073" name="Google Shape;26;p12"/>
          <p:cNvSpPr txBox="1"/>
          <p:nvPr>
            <p:ph type="sldNum" idx="12"/>
          </p:nvPr>
        </p:nvSpPr>
        <p:spPr bwMode="auto">
          <a:xfrm>
            <a:off x="8610598" y="6356349"/>
            <a:ext cx="2743200" cy="365123"/>
          </a:xfrm>
          <a:prstGeom prst="rect">
            <a:avLst/>
          </a:prstGeom>
          <a:noFill/>
          <a:ln>
            <a:noFill/>
          </a:ln>
        </p:spPr>
        <p:txBody>
          <a:bodyPr spcFirstLastPara="1" wrap="square" lIns="91422" tIns="45698" rIns="91422" bIns="45698"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FAE87E23-888F-056D-7DB0-02F47DF38BCB}" type="slidenum">
              <a:rPr lang="en-US"/>
              <a:t/>
            </a:fld>
            <a:endParaRPr/>
          </a:p>
        </p:txBody>
      </p:sp>
      <p:sp>
        <p:nvSpPr>
          <p:cNvPr id="1992338881" name="Google Shape;25;p12"/>
          <p:cNvSpPr txBox="1"/>
          <p:nvPr>
            <p:ph type="ftr" idx="11"/>
          </p:nvPr>
        </p:nvSpPr>
        <p:spPr bwMode="auto">
          <a:xfrm>
            <a:off x="4038597" y="6356349"/>
            <a:ext cx="4114800" cy="365123"/>
          </a:xfrm>
          <a:prstGeom prst="rect">
            <a:avLst/>
          </a:prstGeom>
          <a:noFill/>
          <a:ln>
            <a:noFill/>
          </a:ln>
        </p:spPr>
        <p:txBody>
          <a:bodyPr spcFirstLastPara="1" wrap="square" lIns="91422" tIns="45698" rIns="91422" bIns="45698"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756191999" name="Google Shape;133;p7"/>
          <p:cNvSpPr txBox="1"/>
          <p:nvPr>
            <p:ph type="body" idx="1"/>
          </p:nvPr>
        </p:nvSpPr>
        <p:spPr bwMode="auto">
          <a:xfrm flipH="0" flipV="0">
            <a:off x="548279" y="1431084"/>
            <a:ext cx="6970117" cy="772738"/>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p>
            <a:pPr marL="0" lvl="0" indent="0" algn="l">
              <a:lnSpc>
                <a:spcPct val="90000"/>
              </a:lnSpc>
              <a:spcBef>
                <a:spcPts val="0"/>
              </a:spcBef>
              <a:spcAft>
                <a:spcPts val="0"/>
              </a:spcAft>
              <a:buClr>
                <a:schemeClr val="lt1"/>
              </a:buClr>
              <a:buSzPts val="1800"/>
              <a:buFont typeface="Arial"/>
              <a:buNone/>
              <a:defRPr/>
            </a:pPr>
            <a:r>
              <a:rPr lang="en-US" sz="1800">
                <a:solidFill>
                  <a:srgbClr val="CDD6F4"/>
                </a:solidFill>
                <a:latin typeface="Poppins Medium"/>
                <a:ea typeface="Poppins Medium"/>
                <a:cs typeface="Poppins Medium"/>
              </a:rPr>
              <a:t>A simple tablet-like design with a kickstand.</a:t>
            </a:r>
            <a:endParaRPr sz="1800">
              <a:solidFill>
                <a:srgbClr val="CDD6F4"/>
              </a:solidFill>
              <a:latin typeface="Poppins Medium"/>
              <a:ea typeface="Poppins Medium"/>
              <a:cs typeface="Poppins Medium"/>
            </a:endParaRPr>
          </a:p>
        </p:txBody>
      </p:sp>
      <p:sp>
        <p:nvSpPr>
          <p:cNvPr id="2079299897" name=""/>
          <p:cNvSpPr txBox="1"/>
          <p:nvPr/>
        </p:nvSpPr>
        <p:spPr bwMode="auto">
          <a:xfrm flipH="0" flipV="0">
            <a:off x="682646" y="2465293"/>
            <a:ext cx="2229339"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Front View</a:t>
            </a:r>
            <a:endParaRPr sz="1800">
              <a:solidFill>
                <a:srgbClr val="89B4FA"/>
              </a:solidFill>
              <a:latin typeface="Cantarell Extra Bold"/>
              <a:cs typeface="Cantarell Extra Bold"/>
            </a:endParaRPr>
          </a:p>
        </p:txBody>
      </p:sp>
      <p:sp>
        <p:nvSpPr>
          <p:cNvPr id="871681983" name=""/>
          <p:cNvSpPr txBox="1"/>
          <p:nvPr/>
        </p:nvSpPr>
        <p:spPr bwMode="auto">
          <a:xfrm flipH="0" flipV="0">
            <a:off x="4389526" y="2465293"/>
            <a:ext cx="223149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Side View</a:t>
            </a:r>
            <a:endParaRPr sz="1800">
              <a:solidFill>
                <a:srgbClr val="89B4FA"/>
              </a:solidFill>
              <a:latin typeface="Cantarell Extra Bold"/>
              <a:cs typeface="Cantarell Extra Bold"/>
            </a:endParaRPr>
          </a:p>
        </p:txBody>
      </p:sp>
      <p:sp>
        <p:nvSpPr>
          <p:cNvPr id="1184891130" name=""/>
          <p:cNvSpPr txBox="1"/>
          <p:nvPr/>
        </p:nvSpPr>
        <p:spPr bwMode="auto">
          <a:xfrm flipH="0" flipV="0">
            <a:off x="8547710" y="1634393"/>
            <a:ext cx="223185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Render</a:t>
            </a:r>
            <a:endParaRPr sz="1800">
              <a:solidFill>
                <a:srgbClr val="89B4FA"/>
              </a:solidFill>
              <a:latin typeface="Cantarell Extra Bold"/>
              <a:cs typeface="Cantarell Extra Bold"/>
            </a:endParaRPr>
          </a:p>
        </p:txBody>
      </p:sp>
      <p:pic>
        <p:nvPicPr>
          <p:cNvPr id="909443789" name=""/>
          <p:cNvPicPr>
            <a:picLocks noChangeAspect="1"/>
          </p:cNvPicPr>
          <p:nvPr/>
        </p:nvPicPr>
        <p:blipFill>
          <a:blip r:embed="rId4"/>
          <a:stretch/>
        </p:blipFill>
        <p:spPr bwMode="auto">
          <a:xfrm flipH="0" flipV="0">
            <a:off x="586246" y="2847627"/>
            <a:ext cx="2422136" cy="3433801"/>
          </a:xfrm>
          <a:prstGeom prst="roundRect">
            <a:avLst>
              <a:gd name="adj" fmla="val 16667"/>
            </a:avLst>
          </a:prstGeom>
        </p:spPr>
      </p:pic>
      <p:pic>
        <p:nvPicPr>
          <p:cNvPr id="466943881" name=""/>
          <p:cNvPicPr>
            <a:picLocks noChangeAspect="1"/>
          </p:cNvPicPr>
          <p:nvPr/>
        </p:nvPicPr>
        <p:blipFill>
          <a:blip r:embed="rId5"/>
          <a:stretch/>
        </p:blipFill>
        <p:spPr bwMode="auto">
          <a:xfrm flipH="0" flipV="0">
            <a:off x="3948232" y="2831413"/>
            <a:ext cx="3114086" cy="3560290"/>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205853996" name="Google Shape;132;p7"/>
          <p:cNvSpPr txBox="1"/>
          <p:nvPr>
            <p:ph type="title"/>
          </p:nvPr>
        </p:nvSpPr>
        <p:spPr bwMode="auto">
          <a:xfrm>
            <a:off x="838197" y="365124"/>
            <a:ext cx="10515600" cy="1325561"/>
          </a:xfrm>
          <a:prstGeom prst="rect">
            <a:avLst/>
          </a:prstGeom>
          <a:noFill/>
          <a:ln>
            <a:noFill/>
          </a:ln>
        </p:spPr>
        <p:txBody>
          <a:bodyPr spcFirstLastPara="1" wrap="square" lIns="91423" tIns="45699" rIns="91423" bIns="45699"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Idea 5</a:t>
            </a:r>
            <a:endParaRPr sz="4800">
              <a:solidFill>
                <a:srgbClr val="89B4FA"/>
              </a:solidFill>
            </a:endParaRPr>
          </a:p>
        </p:txBody>
      </p:sp>
      <p:sp>
        <p:nvSpPr>
          <p:cNvPr id="599479565" name="Google Shape;26;p12"/>
          <p:cNvSpPr txBox="1"/>
          <p:nvPr>
            <p:ph type="sldNum" idx="12"/>
          </p:nvPr>
        </p:nvSpPr>
        <p:spPr bwMode="auto">
          <a:xfrm>
            <a:off x="8610598" y="6356349"/>
            <a:ext cx="2743200" cy="365123"/>
          </a:xfrm>
          <a:prstGeom prst="rect">
            <a:avLst/>
          </a:prstGeom>
          <a:noFill/>
          <a:ln>
            <a:noFill/>
          </a:ln>
        </p:spPr>
        <p:txBody>
          <a:bodyPr spcFirstLastPara="1" wrap="square" lIns="91422" tIns="45698" rIns="91422" bIns="45698"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BE824F6F-1350-4693-823E-EAA2E91BACAA}" type="slidenum">
              <a:rPr lang="en-US"/>
              <a:t/>
            </a:fld>
            <a:endParaRPr/>
          </a:p>
        </p:txBody>
      </p:sp>
      <p:sp>
        <p:nvSpPr>
          <p:cNvPr id="1094310545" name="Google Shape;25;p12"/>
          <p:cNvSpPr txBox="1"/>
          <p:nvPr>
            <p:ph type="ftr" idx="11"/>
          </p:nvPr>
        </p:nvSpPr>
        <p:spPr bwMode="auto">
          <a:xfrm>
            <a:off x="4038597" y="6356349"/>
            <a:ext cx="4114800" cy="365123"/>
          </a:xfrm>
          <a:prstGeom prst="rect">
            <a:avLst/>
          </a:prstGeom>
          <a:noFill/>
          <a:ln>
            <a:noFill/>
          </a:ln>
        </p:spPr>
        <p:txBody>
          <a:bodyPr spcFirstLastPara="1" wrap="square" lIns="91422" tIns="45698" rIns="91422" bIns="45698"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981198415" name="Google Shape;133;p7"/>
          <p:cNvSpPr txBox="1"/>
          <p:nvPr>
            <p:ph type="body" idx="1"/>
          </p:nvPr>
        </p:nvSpPr>
        <p:spPr bwMode="auto">
          <a:xfrm flipH="0" flipV="0">
            <a:off x="548279" y="1431083"/>
            <a:ext cx="6970117" cy="772738"/>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p>
            <a:pPr marL="0" lvl="0" indent="0" algn="l">
              <a:lnSpc>
                <a:spcPct val="90000"/>
              </a:lnSpc>
              <a:spcBef>
                <a:spcPts val="0"/>
              </a:spcBef>
              <a:spcAft>
                <a:spcPts val="0"/>
              </a:spcAft>
              <a:buClr>
                <a:schemeClr val="lt1"/>
              </a:buClr>
              <a:buSzPts val="1800"/>
              <a:buFont typeface="Arial"/>
              <a:buNone/>
              <a:defRPr/>
            </a:pPr>
            <a:r>
              <a:rPr lang="en-US" sz="1800">
                <a:solidFill>
                  <a:srgbClr val="CDD6F4"/>
                </a:solidFill>
                <a:latin typeface="Poppins Medium"/>
                <a:ea typeface="Poppins Medium"/>
                <a:cs typeface="Poppins Medium"/>
              </a:rPr>
              <a:t>A small pocketable design.</a:t>
            </a:r>
            <a:endParaRPr sz="1800">
              <a:solidFill>
                <a:srgbClr val="CDD6F4"/>
              </a:solidFill>
              <a:latin typeface="Poppins Medium"/>
              <a:ea typeface="Poppins Medium"/>
              <a:cs typeface="Poppins Medium"/>
            </a:endParaRPr>
          </a:p>
        </p:txBody>
      </p:sp>
      <p:sp>
        <p:nvSpPr>
          <p:cNvPr id="315360169" name=""/>
          <p:cNvSpPr txBox="1"/>
          <p:nvPr/>
        </p:nvSpPr>
        <p:spPr bwMode="auto">
          <a:xfrm flipH="0" flipV="0">
            <a:off x="682646" y="2465293"/>
            <a:ext cx="2229339"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Front View</a:t>
            </a:r>
            <a:endParaRPr sz="1800">
              <a:solidFill>
                <a:srgbClr val="89B4FA"/>
              </a:solidFill>
              <a:latin typeface="Cantarell Extra Bold"/>
              <a:cs typeface="Cantarell Extra Bold"/>
            </a:endParaRPr>
          </a:p>
        </p:txBody>
      </p:sp>
      <p:sp>
        <p:nvSpPr>
          <p:cNvPr id="1819976507" name=""/>
          <p:cNvSpPr txBox="1"/>
          <p:nvPr/>
        </p:nvSpPr>
        <p:spPr bwMode="auto">
          <a:xfrm flipH="0" flipV="0">
            <a:off x="4389526" y="2465293"/>
            <a:ext cx="223149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Side View</a:t>
            </a:r>
            <a:endParaRPr sz="1800">
              <a:solidFill>
                <a:srgbClr val="89B4FA"/>
              </a:solidFill>
              <a:latin typeface="Cantarell Extra Bold"/>
              <a:cs typeface="Cantarell Extra Bold"/>
            </a:endParaRPr>
          </a:p>
        </p:txBody>
      </p:sp>
      <p:sp>
        <p:nvSpPr>
          <p:cNvPr id="806742069" name=""/>
          <p:cNvSpPr txBox="1"/>
          <p:nvPr/>
        </p:nvSpPr>
        <p:spPr bwMode="auto">
          <a:xfrm flipH="0" flipV="0">
            <a:off x="8547710" y="1634393"/>
            <a:ext cx="223185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Render</a:t>
            </a:r>
            <a:endParaRPr sz="1800">
              <a:solidFill>
                <a:srgbClr val="89B4FA"/>
              </a:solidFill>
              <a:latin typeface="Cantarell Extra Bold"/>
              <a:cs typeface="Cantarell Extra Bold"/>
            </a:endParaRPr>
          </a:p>
        </p:txBody>
      </p:sp>
      <p:pic>
        <p:nvPicPr>
          <p:cNvPr id="398437008" name=""/>
          <p:cNvPicPr>
            <a:picLocks noChangeAspect="1"/>
          </p:cNvPicPr>
          <p:nvPr/>
        </p:nvPicPr>
        <p:blipFill>
          <a:blip r:embed="rId3"/>
          <a:srcRect l="11118" t="0" r="24268" b="0"/>
          <a:stretch/>
        </p:blipFill>
        <p:spPr bwMode="auto">
          <a:xfrm flipH="0" flipV="0">
            <a:off x="7371722" y="2301633"/>
            <a:ext cx="4583834" cy="3990573"/>
          </a:xfrm>
          <a:prstGeom prst="roundRect">
            <a:avLst>
              <a:gd name="adj" fmla="val 16667"/>
            </a:avLst>
          </a:prstGeom>
        </p:spPr>
      </p:pic>
      <p:pic>
        <p:nvPicPr>
          <p:cNvPr id="1037691746" name=""/>
          <p:cNvPicPr>
            <a:picLocks noChangeAspect="1"/>
          </p:cNvPicPr>
          <p:nvPr/>
        </p:nvPicPr>
        <p:blipFill>
          <a:blip r:embed="rId4"/>
          <a:stretch/>
        </p:blipFill>
        <p:spPr bwMode="auto">
          <a:xfrm flipH="0" flipV="0">
            <a:off x="329704" y="2875115"/>
            <a:ext cx="2935222" cy="3444192"/>
          </a:xfrm>
          <a:prstGeom prst="roundRect">
            <a:avLst>
              <a:gd name="adj" fmla="val 16667"/>
            </a:avLst>
          </a:prstGeom>
        </p:spPr>
      </p:pic>
      <p:pic>
        <p:nvPicPr>
          <p:cNvPr id="152271157" name=""/>
          <p:cNvPicPr>
            <a:picLocks noChangeAspect="1"/>
          </p:cNvPicPr>
          <p:nvPr/>
        </p:nvPicPr>
        <p:blipFill>
          <a:blip r:embed="rId5"/>
          <a:stretch/>
        </p:blipFill>
        <p:spPr bwMode="auto">
          <a:xfrm flipH="0" flipV="0">
            <a:off x="4094340" y="2831414"/>
            <a:ext cx="2935222" cy="3444192"/>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455975409" name="Google Shape;132;p7"/>
          <p:cNvSpPr txBox="1"/>
          <p:nvPr>
            <p:ph type="title"/>
          </p:nvPr>
        </p:nvSpPr>
        <p:spPr bwMode="auto">
          <a:xfrm>
            <a:off x="838197" y="365123"/>
            <a:ext cx="10515600" cy="1325560"/>
          </a:xfrm>
          <a:prstGeom prst="rect">
            <a:avLst/>
          </a:prstGeom>
          <a:noFill/>
          <a:ln>
            <a:noFill/>
          </a:ln>
        </p:spPr>
        <p:txBody>
          <a:bodyPr spcFirstLastPara="1" wrap="square" lIns="91422" tIns="45698" rIns="91422" bIns="45698"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Idea 6</a:t>
            </a:r>
            <a:endParaRPr sz="4800">
              <a:solidFill>
                <a:srgbClr val="89B4FA"/>
              </a:solidFill>
            </a:endParaRPr>
          </a:p>
        </p:txBody>
      </p:sp>
      <p:sp>
        <p:nvSpPr>
          <p:cNvPr id="514926476" name="Google Shape;26;p12"/>
          <p:cNvSpPr txBox="1"/>
          <p:nvPr>
            <p:ph type="sldNum" idx="12"/>
          </p:nvPr>
        </p:nvSpPr>
        <p:spPr bwMode="auto">
          <a:xfrm>
            <a:off x="8610597" y="6356349"/>
            <a:ext cx="2743200" cy="365122"/>
          </a:xfrm>
          <a:prstGeom prst="rect">
            <a:avLst/>
          </a:prstGeom>
          <a:noFill/>
          <a:ln>
            <a:noFill/>
          </a:ln>
        </p:spPr>
        <p:txBody>
          <a:bodyPr spcFirstLastPara="1" wrap="square" lIns="91422" tIns="45697" rIns="91422" bIns="45697"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CC7619BD-9305-78A2-4DC8-ED4F5E614B52}" type="slidenum">
              <a:rPr lang="en-US"/>
              <a:t/>
            </a:fld>
            <a:endParaRPr/>
          </a:p>
        </p:txBody>
      </p:sp>
      <p:sp>
        <p:nvSpPr>
          <p:cNvPr id="228059906" name="Google Shape;25;p12"/>
          <p:cNvSpPr txBox="1"/>
          <p:nvPr>
            <p:ph type="ftr" idx="11"/>
          </p:nvPr>
        </p:nvSpPr>
        <p:spPr bwMode="auto">
          <a:xfrm>
            <a:off x="4038597" y="6356349"/>
            <a:ext cx="4114800" cy="365122"/>
          </a:xfrm>
          <a:prstGeom prst="rect">
            <a:avLst/>
          </a:prstGeom>
          <a:noFill/>
          <a:ln>
            <a:noFill/>
          </a:ln>
        </p:spPr>
        <p:txBody>
          <a:bodyPr spcFirstLastPara="1" wrap="square" lIns="91422" tIns="45697" rIns="91422" bIns="45697"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065464567" name="Google Shape;133;p7"/>
          <p:cNvSpPr txBox="1"/>
          <p:nvPr>
            <p:ph type="body" idx="1"/>
          </p:nvPr>
        </p:nvSpPr>
        <p:spPr bwMode="auto">
          <a:xfrm flipH="0" flipV="0">
            <a:off x="548278" y="1431082"/>
            <a:ext cx="6970115" cy="772737"/>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p>
            <a:pPr marL="0" lvl="0" indent="0" algn="l">
              <a:lnSpc>
                <a:spcPct val="90000"/>
              </a:lnSpc>
              <a:spcBef>
                <a:spcPts val="0"/>
              </a:spcBef>
              <a:spcAft>
                <a:spcPts val="0"/>
              </a:spcAft>
              <a:buClr>
                <a:schemeClr val="lt1"/>
              </a:buClr>
              <a:buSzPts val="1800"/>
              <a:buFont typeface="Arial"/>
              <a:buNone/>
              <a:defRPr/>
            </a:pPr>
            <a:r>
              <a:rPr lang="en-US" sz="1800">
                <a:solidFill>
                  <a:srgbClr val="CDD6F4"/>
                </a:solidFill>
                <a:latin typeface="Poppins Medium"/>
                <a:ea typeface="Poppins Medium"/>
                <a:cs typeface="Poppins Medium"/>
              </a:rPr>
              <a:t>A small pocketable design with adjustable screen angle.</a:t>
            </a:r>
            <a:endParaRPr sz="1800">
              <a:solidFill>
                <a:srgbClr val="CDD6F4"/>
              </a:solidFill>
              <a:latin typeface="Poppins Medium"/>
              <a:ea typeface="Poppins Medium"/>
              <a:cs typeface="Poppins Medium"/>
            </a:endParaRPr>
          </a:p>
        </p:txBody>
      </p:sp>
      <p:sp>
        <p:nvSpPr>
          <p:cNvPr id="192834377" name=""/>
          <p:cNvSpPr txBox="1"/>
          <p:nvPr/>
        </p:nvSpPr>
        <p:spPr bwMode="auto">
          <a:xfrm flipH="0" flipV="0">
            <a:off x="682645" y="2465292"/>
            <a:ext cx="223221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Top View</a:t>
            </a:r>
            <a:endParaRPr sz="1800">
              <a:solidFill>
                <a:srgbClr val="89B4FA"/>
              </a:solidFill>
              <a:latin typeface="Cantarell Extra Bold"/>
              <a:cs typeface="Cantarell Extra Bold"/>
            </a:endParaRPr>
          </a:p>
        </p:txBody>
      </p:sp>
      <p:sp>
        <p:nvSpPr>
          <p:cNvPr id="119411928" name=""/>
          <p:cNvSpPr txBox="1"/>
          <p:nvPr/>
        </p:nvSpPr>
        <p:spPr bwMode="auto">
          <a:xfrm flipH="0" flipV="0">
            <a:off x="4389525" y="2465292"/>
            <a:ext cx="2231497"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Side View</a:t>
            </a:r>
            <a:endParaRPr sz="1800">
              <a:solidFill>
                <a:srgbClr val="89B4FA"/>
              </a:solidFill>
              <a:latin typeface="Cantarell Extra Bold"/>
              <a:cs typeface="Cantarell Extra Bold"/>
            </a:endParaRPr>
          </a:p>
        </p:txBody>
      </p:sp>
      <p:sp>
        <p:nvSpPr>
          <p:cNvPr id="1154911011" name=""/>
          <p:cNvSpPr txBox="1"/>
          <p:nvPr/>
        </p:nvSpPr>
        <p:spPr bwMode="auto">
          <a:xfrm flipH="0" flipV="0">
            <a:off x="8547709" y="1952112"/>
            <a:ext cx="2231857"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Render</a:t>
            </a:r>
            <a:endParaRPr sz="1800">
              <a:solidFill>
                <a:srgbClr val="89B4FA"/>
              </a:solidFill>
              <a:latin typeface="Cantarell Extra Bold"/>
              <a:cs typeface="Cantarell Extra Bold"/>
            </a:endParaRPr>
          </a:p>
        </p:txBody>
      </p:sp>
      <p:pic>
        <p:nvPicPr>
          <p:cNvPr id="1023998457" name=""/>
          <p:cNvPicPr>
            <a:picLocks noChangeAspect="1"/>
          </p:cNvPicPr>
          <p:nvPr/>
        </p:nvPicPr>
        <p:blipFill>
          <a:blip r:embed="rId3"/>
          <a:srcRect l="19579" t="0" r="19623" b="0"/>
          <a:stretch/>
        </p:blipFill>
        <p:spPr bwMode="auto">
          <a:xfrm flipH="0" flipV="0">
            <a:off x="7516020" y="2318232"/>
            <a:ext cx="4295235" cy="3973972"/>
          </a:xfrm>
          <a:prstGeom prst="roundRect">
            <a:avLst>
              <a:gd name="adj" fmla="val 16667"/>
            </a:avLst>
          </a:prstGeom>
        </p:spPr>
      </p:pic>
      <p:pic>
        <p:nvPicPr>
          <p:cNvPr id="1195249755" name=""/>
          <p:cNvPicPr>
            <a:picLocks noChangeAspect="1"/>
          </p:cNvPicPr>
          <p:nvPr/>
        </p:nvPicPr>
        <p:blipFill>
          <a:blip r:embed="rId4"/>
          <a:stretch/>
        </p:blipFill>
        <p:spPr bwMode="auto">
          <a:xfrm flipH="0" flipV="0">
            <a:off x="431656" y="2873157"/>
            <a:ext cx="2734193" cy="3428591"/>
          </a:xfrm>
          <a:prstGeom prst="roundRect">
            <a:avLst>
              <a:gd name="adj" fmla="val 16667"/>
            </a:avLst>
          </a:prstGeom>
        </p:spPr>
      </p:pic>
      <p:pic>
        <p:nvPicPr>
          <p:cNvPr id="1992636666" name=""/>
          <p:cNvPicPr>
            <a:picLocks noChangeAspect="1"/>
          </p:cNvPicPr>
          <p:nvPr/>
        </p:nvPicPr>
        <p:blipFill>
          <a:blip r:embed="rId5"/>
          <a:stretch/>
        </p:blipFill>
        <p:spPr bwMode="auto">
          <a:xfrm flipH="0" flipV="0">
            <a:off x="4194852" y="2873157"/>
            <a:ext cx="2734193" cy="3428591"/>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135490109" name="Google Shape;147;p9"/>
          <p:cNvSpPr txBox="1"/>
          <p:nvPr>
            <p:ph type="title"/>
          </p:nvPr>
        </p:nvSpPr>
        <p:spPr bwMode="auto">
          <a:xfrm>
            <a:off x="838197" y="365121"/>
            <a:ext cx="10515600" cy="1325558"/>
          </a:xfrm>
          <a:prstGeom prst="rect">
            <a:avLst/>
          </a:prstGeom>
          <a:noFill/>
          <a:ln>
            <a:noFill/>
          </a:ln>
        </p:spPr>
        <p:txBody>
          <a:bodyPr spcFirstLastPara="1" wrap="square" lIns="91422" tIns="45696" rIns="91422" bIns="45696"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Ideas Analysis</a:t>
            </a:r>
            <a:endParaRPr sz="4800">
              <a:solidFill>
                <a:srgbClr val="89B4FA"/>
              </a:solidFill>
            </a:endParaRPr>
          </a:p>
        </p:txBody>
      </p:sp>
      <p:graphicFrame>
        <p:nvGraphicFramePr>
          <p:cNvPr id="669090385" name=""/>
          <p:cNvGraphicFramePr>
            <a:graphicFrameLocks xmlns:a="http://schemas.openxmlformats.org/drawingml/2006/main"/>
          </p:cNvGraphicFramePr>
          <p:nvPr/>
        </p:nvGraphicFramePr>
        <p:xfrm>
          <a:off x="838197" y="1775423"/>
          <a:ext cx="8127999" cy="807651"/>
        </p:xfrm>
        <a:graphic>
          <a:graphicData uri="http://schemas.openxmlformats.org/drawingml/2006/table">
            <a:tbl>
              <a:tblPr firstRow="0" firstCol="0" lastRow="0" lastCol="0" bandRow="0" bandCol="0">
                <a:tableStyleId>{5C22544A-7EE6-4342-B048-85BDC9FD1C3A}</a:tableStyleId>
              </a:tblPr>
              <a:tblGrid>
                <a:gridCol w="3500964"/>
                <a:gridCol w="3500964"/>
                <a:gridCol w="3500964"/>
              </a:tblGrid>
              <a:tr h="803409">
                <a:tc>
                  <a:txBody>
                    <a:bodyPr/>
                    <a:p>
                      <a:pPr algn="ctr">
                        <a:defRPr/>
                      </a:pPr>
                      <a:r>
                        <a:rPr lang="en-US" sz="2100" b="0" i="0" u="none" strike="noStrike" cap="none" spc="0">
                          <a:solidFill>
                            <a:srgbClr val="CDD6F4"/>
                          </a:solidFill>
                          <a:latin typeface="Poppins SemiBold"/>
                          <a:ea typeface="Poppins SemiBold"/>
                          <a:cs typeface="Poppins SemiBold"/>
                        </a:rPr>
                        <a:t>Idea 1</a:t>
                      </a:r>
                      <a:endParaRPr lang="en-US" sz="2100" b="0" i="0" u="none" strike="noStrike" cap="none" spc="0">
                        <a:solidFill>
                          <a:srgbClr val="CDD6F4"/>
                        </a:solidFill>
                        <a:latin typeface="Poppins SemiBold"/>
                        <a:ea typeface="Poppins SemiBold"/>
                        <a:cs typeface="Poppins SemiBold"/>
                      </a:endParaRPr>
                    </a:p>
                  </a:txBody>
                  <a:tcPr anchor="ctr">
                    <a:solidFill>
                      <a:srgbClr val="1E1E2E"/>
                    </a:solidFill>
                  </a:tcPr>
                </a:tc>
                <a:tc>
                  <a:txBody>
                    <a:bodyPr/>
                    <a:p>
                      <a:pPr algn="ctr">
                        <a:defRPr/>
                      </a:pPr>
                      <a:r>
                        <a:rPr lang="en-US" sz="2100" b="0" i="0" u="none" strike="noStrike" cap="none" spc="0">
                          <a:solidFill>
                            <a:srgbClr val="CDD6F4"/>
                          </a:solidFill>
                          <a:latin typeface="Poppins SemiBold"/>
                          <a:ea typeface="Poppins SemiBold"/>
                          <a:cs typeface="Poppins SemiBold"/>
                        </a:rPr>
                        <a:t>Idea 2</a:t>
                      </a:r>
                      <a:endParaRPr lang="en-US" sz="2100" b="0" i="0" u="none" strike="noStrike" cap="none" spc="0">
                        <a:solidFill>
                          <a:srgbClr val="CDD6F4"/>
                        </a:solidFill>
                        <a:latin typeface="Poppins SemiBold"/>
                        <a:ea typeface="Poppins SemiBold"/>
                        <a:cs typeface="Poppins SemiBold"/>
                      </a:endParaRPr>
                    </a:p>
                  </a:txBody>
                  <a:tcPr anchor="ctr">
                    <a:solidFill>
                      <a:srgbClr val="1E1E2E"/>
                    </a:solidFill>
                  </a:tcPr>
                </a:tc>
                <a:tc>
                  <a:txBody>
                    <a:bodyPr/>
                    <a:p>
                      <a:pPr algn="ctr">
                        <a:defRPr/>
                      </a:pPr>
                      <a:r>
                        <a:rPr sz="2100">
                          <a:solidFill>
                            <a:srgbClr val="CDD6F4"/>
                          </a:solidFill>
                          <a:latin typeface="Poppins SemiBold"/>
                          <a:ea typeface="Poppins SemiBold"/>
                          <a:cs typeface="Poppins SemiBold"/>
                        </a:rPr>
                        <a:t>Idea 3</a:t>
                      </a:r>
                      <a:endParaRPr sz="2100">
                        <a:solidFill>
                          <a:srgbClr val="CDD6F4"/>
                        </a:solidFill>
                        <a:latin typeface="Poppins SemiBold"/>
                        <a:ea typeface="Poppins SemiBold"/>
                        <a:cs typeface="Poppins SemiBold"/>
                      </a:endParaRPr>
                    </a:p>
                  </a:txBody>
                  <a:tcPr anchor="ctr">
                    <a:solidFill>
                      <a:srgbClr val="1E1E2E"/>
                    </a:solidFill>
                  </a:tcPr>
                </a:tc>
              </a:tr>
              <a:tr h="507272">
                <a:tc>
                  <a:txBody>
                    <a:bodyPr/>
                    <a:p>
                      <a:pPr algn="ctr">
                        <a:defRPr/>
                      </a:pPr>
                      <a:r>
                        <a:rPr sz="2400">
                          <a:solidFill>
                            <a:srgbClr val="CDD6F4"/>
                          </a:solidFill>
                          <a:latin typeface="Poppins Black"/>
                          <a:ea typeface="Poppins Black"/>
                          <a:cs typeface="Poppins Black"/>
                        </a:rPr>
                        <a:t>5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7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3 / 10</a:t>
                      </a:r>
                      <a:endParaRPr sz="2400">
                        <a:solidFill>
                          <a:srgbClr val="CDD6F4"/>
                        </a:solidFill>
                        <a:latin typeface="Poppins Black"/>
                        <a:cs typeface="Poppins Black"/>
                      </a:endParaRPr>
                    </a:p>
                  </a:txBody>
                  <a:tcPr anchor="ctr">
                    <a:solidFill>
                      <a:srgbClr val="1E1E2E"/>
                    </a:solidFill>
                  </a:tcPr>
                </a:tc>
              </a:tr>
              <a:tr h="1889245">
                <a:tc>
                  <a:txBody>
                    <a:bodyPr/>
                    <a:p>
                      <a:pPr marL="283878" indent="-283878">
                        <a:buFont typeface="Arial"/>
                        <a:buChar char="•"/>
                        <a:defRPr/>
                      </a:pPr>
                      <a:r>
                        <a:rPr lang="en-US" sz="1800" b="0" i="0" u="none" strike="noStrike" cap="none" spc="0">
                          <a:solidFill>
                            <a:srgbClr val="89B4FA"/>
                          </a:solidFill>
                          <a:latin typeface="Poppins Medium"/>
                          <a:ea typeface="Poppins Medium"/>
                          <a:cs typeface="Poppins Medium"/>
                        </a:rPr>
                        <a:t>Has no moving parts that could break.</a:t>
                      </a:r>
                      <a:endParaRPr sz="1800">
                        <a:solidFill>
                          <a:srgbClr val="89B4FA"/>
                        </a:solidFill>
                        <a:latin typeface="Poppins Medium"/>
                        <a:cs typeface="Poppins Medium"/>
                      </a:endParaRPr>
                    </a:p>
                  </a:txBody>
                  <a:tcPr anchor="t">
                    <a:solidFill>
                      <a:srgbClr val="1E1E2E"/>
                    </a:solidFill>
                  </a:tcPr>
                </a:tc>
                <a:tc>
                  <a:txBody>
                    <a:bodyPr/>
                    <a:p>
                      <a:pPr marL="283878" indent="-283878">
                        <a:buFont typeface="Arial"/>
                        <a:buChar char="•"/>
                        <a:defRPr/>
                      </a:pPr>
                      <a:r>
                        <a:rPr lang="en-US" sz="1800" b="0" i="0" u="none" strike="noStrike" cap="none" spc="0">
                          <a:solidFill>
                            <a:srgbClr val="89B4FA"/>
                          </a:solidFill>
                          <a:latin typeface="Poppins Medium"/>
                          <a:ea typeface="Poppins Medium"/>
                          <a:cs typeface="Poppins Medium"/>
                        </a:rPr>
                        <a:t>Allows the device to stay upright on a desk.</a:t>
                      </a:r>
                      <a:endParaRPr sz="1800">
                        <a:solidFill>
                          <a:srgbClr val="CDD6F4"/>
                        </a:solidFill>
                        <a:latin typeface="Poppins Medium"/>
                        <a:cs typeface="Poppins Medium"/>
                      </a:endParaRPr>
                    </a:p>
                    <a:p>
                      <a:pPr marL="283878" indent="-283878">
                        <a:buFont typeface="Arial"/>
                        <a:buChar char="•"/>
                        <a:defRPr/>
                      </a:pPr>
                      <a:r>
                        <a:rPr sz="1800">
                          <a:solidFill>
                            <a:srgbClr val="89B4FA"/>
                          </a:solidFill>
                          <a:latin typeface="Poppins Medium"/>
                          <a:cs typeface="Poppins Medium"/>
                        </a:rPr>
                        <a:t>Has no moving parts that could break.</a:t>
                      </a:r>
                      <a:endParaRPr sz="1800">
                        <a:solidFill>
                          <a:srgbClr val="89B4FA"/>
                        </a:solidFill>
                        <a:latin typeface="Poppins Medium"/>
                        <a:cs typeface="Poppins Medium"/>
                      </a:endParaRPr>
                    </a:p>
                  </a:txBody>
                  <a:tcPr anchor="t">
                    <a:solidFill>
                      <a:srgbClr val="1E1E2E"/>
                    </a:solidFill>
                  </a:tcPr>
                </a:tc>
                <a:tc>
                  <a:txBody>
                    <a:bodyPr/>
                    <a:p>
                      <a:pPr marL="283878" indent="-283878">
                        <a:buFont typeface="Arial"/>
                        <a:buChar char="•"/>
                        <a:defRPr/>
                      </a:pPr>
                      <a:r>
                        <a:rPr lang="en-US" sz="1800" b="0" i="0" u="none" strike="noStrike" cap="none" spc="0">
                          <a:solidFill>
                            <a:srgbClr val="89B4FA"/>
                          </a:solidFill>
                          <a:latin typeface="Poppins Medium"/>
                          <a:ea typeface="Poppins Medium"/>
                          <a:cs typeface="Poppins Medium"/>
                        </a:rPr>
                        <a:t>Allows the device to stay upright on a desk.</a:t>
                      </a:r>
                      <a:endParaRPr lang="en-US" sz="1800" b="0" i="0" u="none" strike="noStrike" cap="none" spc="0">
                        <a:solidFill>
                          <a:srgbClr val="89B4FA"/>
                        </a:solidFill>
                        <a:latin typeface="Times New Roman"/>
                        <a:cs typeface="Times New Roman"/>
                      </a:endParaRPr>
                    </a:p>
                    <a:p>
                      <a:pPr marL="283878" indent="-283878">
                        <a:buFont typeface="Arial"/>
                        <a:buChar char="•"/>
                        <a:defRPr/>
                      </a:pPr>
                      <a:r>
                        <a:rPr lang="en-US" sz="1800" b="0" i="0" u="none" strike="noStrike" cap="none" spc="0">
                          <a:solidFill>
                            <a:srgbClr val="89B4FA"/>
                          </a:solidFill>
                          <a:latin typeface="Poppins Medium"/>
                          <a:ea typeface="Poppins Medium"/>
                          <a:cs typeface="Poppins Medium"/>
                        </a:rPr>
                        <a:t>Has no moving parts that could break.</a:t>
                      </a:r>
                      <a:endParaRPr sz="1800">
                        <a:solidFill>
                          <a:srgbClr val="F38BA8"/>
                        </a:solidFill>
                        <a:latin typeface="Poppins Medium"/>
                        <a:ea typeface="Poppins Medium"/>
                        <a:cs typeface="Poppins Medium"/>
                      </a:endParaRPr>
                    </a:p>
                    <a:p>
                      <a:pPr marL="283878" indent="-283878">
                        <a:buFont typeface="Arial"/>
                        <a:buChar char="•"/>
                        <a:defRPr/>
                      </a:pPr>
                      <a:r>
                        <a:rPr sz="1800">
                          <a:solidFill>
                            <a:srgbClr val="F38BA8"/>
                          </a:solidFill>
                          <a:latin typeface="Poppins Medium"/>
                          <a:ea typeface="Poppins Medium"/>
                          <a:cs typeface="Poppins Medium"/>
                        </a:rPr>
                        <a:t>It lacks the portability of any of the other devices.</a:t>
                      </a:r>
                      <a:endParaRPr sz="1800">
                        <a:solidFill>
                          <a:srgbClr val="F38BA8"/>
                        </a:solidFill>
                        <a:latin typeface="Poppins Medium"/>
                        <a:ea typeface="Poppins Medium"/>
                        <a:cs typeface="Poppins Medium"/>
                      </a:endParaRPr>
                    </a:p>
                    <a:p>
                      <a:pPr marL="283878" indent="-283878">
                        <a:buFont typeface="Arial"/>
                        <a:buChar char="•"/>
                        <a:defRPr/>
                      </a:pPr>
                      <a:r>
                        <a:rPr sz="1800">
                          <a:solidFill>
                            <a:srgbClr val="F38BA8"/>
                          </a:solidFill>
                          <a:latin typeface="Poppins Medium"/>
                          <a:ea typeface="Poppins Medium"/>
                          <a:cs typeface="Poppins Medium"/>
                        </a:rPr>
                        <a:t>Has a weak column that holds up the screen that could break if incorrectly handled.</a:t>
                      </a:r>
                      <a:endParaRPr sz="1800">
                        <a:solidFill>
                          <a:srgbClr val="F38BA8"/>
                        </a:solidFill>
                        <a:latin typeface="Poppins Medium"/>
                        <a:ea typeface="Poppins Medium"/>
                        <a:cs typeface="Poppins Medium"/>
                      </a:endParaRPr>
                    </a:p>
                  </a:txBody>
                  <a:tcPr anchor="t">
                    <a:solidFill>
                      <a:srgbClr val="1E1E2E"/>
                    </a:solidFill>
                  </a:tcPr>
                </a:tc>
              </a:tr>
            </a:tbl>
          </a:graphicData>
        </a:graphic>
      </p:graphicFrame>
      <p:sp>
        <p:nvSpPr>
          <p:cNvPr id="56917862" name="Google Shape;26;p12"/>
          <p:cNvSpPr txBox="1"/>
          <p:nvPr>
            <p:ph type="sldNum" idx="12"/>
          </p:nvPr>
        </p:nvSpPr>
        <p:spPr bwMode="auto">
          <a:xfrm>
            <a:off x="8610597" y="6356349"/>
            <a:ext cx="2743200" cy="365122"/>
          </a:xfrm>
          <a:prstGeom prst="rect">
            <a:avLst/>
          </a:prstGeom>
          <a:noFill/>
          <a:ln>
            <a:noFill/>
          </a:ln>
        </p:spPr>
        <p:txBody>
          <a:bodyPr spcFirstLastPara="1" wrap="square" lIns="91422" tIns="45697" rIns="91422" bIns="45697"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479F9A1A-957A-8BBB-6621-844716EED04D}" type="slidenum">
              <a:rPr lang="en-US"/>
              <a:t/>
            </a:fld>
            <a:endParaRPr/>
          </a:p>
        </p:txBody>
      </p:sp>
      <p:sp>
        <p:nvSpPr>
          <p:cNvPr id="307675899" name="Google Shape;25;p12"/>
          <p:cNvSpPr txBox="1"/>
          <p:nvPr>
            <p:ph type="ftr" idx="11"/>
          </p:nvPr>
        </p:nvSpPr>
        <p:spPr bwMode="auto">
          <a:xfrm>
            <a:off x="4038597" y="6356349"/>
            <a:ext cx="4114800" cy="365122"/>
          </a:xfrm>
          <a:prstGeom prst="rect">
            <a:avLst/>
          </a:prstGeom>
          <a:noFill/>
          <a:ln>
            <a:noFill/>
          </a:ln>
        </p:spPr>
        <p:txBody>
          <a:bodyPr spcFirstLastPara="1" wrap="square" lIns="91422" tIns="45697" rIns="91422" bIns="45697"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graphicFrame>
        <p:nvGraphicFramePr>
          <p:cNvPr id="295163754" name=""/>
          <p:cNvGraphicFramePr>
            <a:graphicFrameLocks xmlns:a="http://schemas.openxmlformats.org/drawingml/2006/main"/>
          </p:cNvGraphicFramePr>
          <p:nvPr/>
        </p:nvGraphicFramePr>
        <p:xfrm>
          <a:off x="838197" y="904686"/>
          <a:ext cx="10515594" cy="4980980"/>
        </p:xfrm>
        <a:graphic>
          <a:graphicData uri="http://schemas.openxmlformats.org/drawingml/2006/table">
            <a:tbl>
              <a:tblPr firstRow="0" firstCol="0" lastRow="0" lastCol="0" bandRow="0" bandCol="0">
                <a:tableStyleId>{5C22544A-7EE6-4342-B048-85BDC9FD1C3A}</a:tableStyleId>
              </a:tblPr>
              <a:tblGrid>
                <a:gridCol w="3500964"/>
                <a:gridCol w="3500964"/>
                <a:gridCol w="3500964"/>
              </a:tblGrid>
              <a:tr h="803409">
                <a:tc>
                  <a:txBody>
                    <a:bodyPr/>
                    <a:p>
                      <a:pPr algn="ctr">
                        <a:defRPr/>
                      </a:pPr>
                      <a:r>
                        <a:rPr lang="en-US" sz="2100" b="0" i="0" u="none" strike="noStrike" cap="none" spc="0">
                          <a:solidFill>
                            <a:srgbClr val="CDD6F4"/>
                          </a:solidFill>
                          <a:latin typeface="Poppins SemiBold"/>
                          <a:ea typeface="Poppins SemiBold"/>
                          <a:cs typeface="Poppins SemiBold"/>
                        </a:rPr>
                        <a:t>Idea 4</a:t>
                      </a:r>
                      <a:endParaRPr lang="en-US" sz="2100" b="0" i="0" u="none" strike="noStrike" cap="none" spc="0">
                        <a:solidFill>
                          <a:srgbClr val="CDD6F4"/>
                        </a:solidFill>
                        <a:latin typeface="Poppins SemiBold"/>
                        <a:ea typeface="Poppins SemiBold"/>
                        <a:cs typeface="Poppins SemiBold"/>
                      </a:endParaRPr>
                    </a:p>
                  </a:txBody>
                  <a:tcPr anchor="ctr">
                    <a:solidFill>
                      <a:srgbClr val="1E1E2E"/>
                    </a:solidFill>
                  </a:tcPr>
                </a:tc>
                <a:tc>
                  <a:txBody>
                    <a:bodyPr/>
                    <a:p>
                      <a:pPr algn="ctr">
                        <a:defRPr/>
                      </a:pPr>
                      <a:r>
                        <a:rPr lang="en-US" sz="2100" b="0" i="0" u="none" strike="noStrike" cap="none" spc="0">
                          <a:solidFill>
                            <a:srgbClr val="CDD6F4"/>
                          </a:solidFill>
                          <a:latin typeface="Poppins SemiBold"/>
                          <a:ea typeface="Poppins SemiBold"/>
                          <a:cs typeface="Poppins SemiBold"/>
                        </a:rPr>
                        <a:t>Idea 5</a:t>
                      </a:r>
                      <a:endParaRPr lang="en-US" sz="2100" b="0" i="0" u="none" strike="noStrike" cap="none" spc="0">
                        <a:solidFill>
                          <a:srgbClr val="CDD6F4"/>
                        </a:solidFill>
                        <a:latin typeface="Poppins SemiBold"/>
                        <a:ea typeface="Poppins SemiBold"/>
                        <a:cs typeface="Poppins SemiBold"/>
                      </a:endParaRPr>
                    </a:p>
                  </a:txBody>
                  <a:tcPr anchor="ctr">
                    <a:solidFill>
                      <a:srgbClr val="1E1E2E"/>
                    </a:solidFill>
                  </a:tcPr>
                </a:tc>
                <a:tc>
                  <a:txBody>
                    <a:bodyPr/>
                    <a:p>
                      <a:pPr algn="ctr">
                        <a:defRPr/>
                      </a:pPr>
                      <a:r>
                        <a:rPr sz="2100">
                          <a:solidFill>
                            <a:srgbClr val="CDD6F4"/>
                          </a:solidFill>
                          <a:latin typeface="Poppins SemiBold"/>
                          <a:ea typeface="Poppins SemiBold"/>
                          <a:cs typeface="Poppins SemiBold"/>
                        </a:rPr>
                        <a:t>Idea 6</a:t>
                      </a:r>
                      <a:endParaRPr sz="2100">
                        <a:solidFill>
                          <a:srgbClr val="CDD6F4"/>
                        </a:solidFill>
                        <a:latin typeface="Poppins SemiBold"/>
                        <a:ea typeface="Poppins SemiBold"/>
                        <a:cs typeface="Poppins SemiBold"/>
                      </a:endParaRPr>
                    </a:p>
                  </a:txBody>
                  <a:tcPr anchor="ctr">
                    <a:solidFill>
                      <a:srgbClr val="1E1E2E"/>
                    </a:solidFill>
                  </a:tcPr>
                </a:tc>
              </a:tr>
              <a:tr h="507272">
                <a:tc>
                  <a:txBody>
                    <a:bodyPr/>
                    <a:p>
                      <a:pPr algn="ctr">
                        <a:defRPr/>
                      </a:pPr>
                      <a:r>
                        <a:rPr sz="2400">
                          <a:solidFill>
                            <a:srgbClr val="CDD6F4"/>
                          </a:solidFill>
                          <a:latin typeface="Poppins Black"/>
                          <a:ea typeface="Poppins Black"/>
                          <a:cs typeface="Poppins Black"/>
                        </a:rPr>
                        <a:t>6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9 / 10</a:t>
                      </a:r>
                      <a:endParaRPr sz="2400">
                        <a:solidFill>
                          <a:srgbClr val="CDD6F4"/>
                        </a:solidFill>
                        <a:latin typeface="Poppins Black"/>
                        <a:cs typeface="Poppins Black"/>
                      </a:endParaRPr>
                    </a:p>
                  </a:txBody>
                  <a:tcPr anchor="ctr">
                    <a:solidFill>
                      <a:srgbClr val="1E1E2E"/>
                    </a:solidFill>
                  </a:tcPr>
                </a:tc>
                <a:tc>
                  <a:txBody>
                    <a:bodyPr/>
                    <a:p>
                      <a:pPr algn="ctr">
                        <a:defRPr/>
                      </a:pPr>
                      <a:r>
                        <a:rPr lang="en-US" sz="2400" b="0" i="0" u="none" strike="noStrike" cap="none" spc="0">
                          <a:solidFill>
                            <a:srgbClr val="CDD6F4"/>
                          </a:solidFill>
                          <a:latin typeface="Poppins Black"/>
                          <a:ea typeface="Poppins Black"/>
                          <a:cs typeface="Poppins Black"/>
                        </a:rPr>
                        <a:t>8 / 10</a:t>
                      </a:r>
                      <a:endParaRPr sz="2400">
                        <a:solidFill>
                          <a:srgbClr val="CDD6F4"/>
                        </a:solidFill>
                        <a:latin typeface="Poppins Black"/>
                        <a:cs typeface="Poppins Black"/>
                      </a:endParaRPr>
                    </a:p>
                  </a:txBody>
                  <a:tcPr anchor="ctr">
                    <a:solidFill>
                      <a:srgbClr val="1E1E2E"/>
                    </a:solidFill>
                  </a:tcPr>
                </a:tc>
              </a:tr>
              <a:tr h="1889245">
                <a:tc>
                  <a:txBody>
                    <a:bodyPr/>
                    <a:p>
                      <a:pPr marL="283879" indent="-283879">
                        <a:buFont typeface="Arial"/>
                        <a:buChar char="•"/>
                        <a:defRPr/>
                      </a:pPr>
                      <a:r>
                        <a:rPr sz="1800">
                          <a:solidFill>
                            <a:srgbClr val="89B4FA"/>
                          </a:solidFill>
                          <a:latin typeface="Poppins Medium"/>
                          <a:cs typeface="Poppins Medium"/>
                        </a:rPr>
                        <a:t>Allows the device to stay upright on a desk.</a:t>
                      </a:r>
                      <a:endParaRPr sz="1800">
                        <a:solidFill>
                          <a:srgbClr val="89B4FA"/>
                        </a:solidFill>
                        <a:latin typeface="Poppins Medium"/>
                        <a:cs typeface="Poppins Medium"/>
                      </a:endParaRPr>
                    </a:p>
                    <a:p>
                      <a:pPr marL="283879" indent="-283879">
                        <a:buFont typeface="Arial"/>
                        <a:buChar char="•"/>
                        <a:defRPr/>
                      </a:pPr>
                      <a:r>
                        <a:rPr sz="1800">
                          <a:solidFill>
                            <a:srgbClr val="89B4FA"/>
                          </a:solidFill>
                          <a:latin typeface="Poppins Medium"/>
                          <a:cs typeface="Poppins Medium"/>
                        </a:rPr>
                        <a:t>Provides an adjustable viewing angle.</a:t>
                      </a:r>
                      <a:endParaRPr sz="1800">
                        <a:solidFill>
                          <a:srgbClr val="89B4FA"/>
                        </a:solidFill>
                        <a:latin typeface="Poppins Medium"/>
                        <a:cs typeface="Poppins Medium"/>
                      </a:endParaRPr>
                    </a:p>
                    <a:p>
                      <a:pPr marL="283878" indent="-283878">
                        <a:buFont typeface="Arial"/>
                        <a:buChar char="•"/>
                        <a:defRPr/>
                      </a:pPr>
                      <a:r>
                        <a:rPr sz="1800">
                          <a:solidFill>
                            <a:srgbClr val="F38BA8"/>
                          </a:solidFill>
                          <a:latin typeface="Poppins Medium"/>
                          <a:cs typeface="Poppins Medium"/>
                        </a:rPr>
                        <a:t>Has movable parts could lead to a potential point of failure after heavy use.</a:t>
                      </a:r>
                      <a:endParaRPr sz="1800">
                        <a:solidFill>
                          <a:srgbClr val="89B4FA"/>
                        </a:solidFill>
                        <a:latin typeface="Poppins Medium"/>
                        <a:cs typeface="Poppins Medium"/>
                      </a:endParaRPr>
                    </a:p>
                    <a:p>
                      <a:pPr>
                        <a:defRPr/>
                      </a:pPr>
                      <a:endParaRPr sz="1800">
                        <a:solidFill>
                          <a:srgbClr val="89B4FA"/>
                        </a:solidFill>
                        <a:latin typeface="Poppins Medium"/>
                        <a:cs typeface="Poppins Medium"/>
                      </a:endParaRPr>
                    </a:p>
                  </a:txBody>
                  <a:tcPr anchor="t">
                    <a:solidFill>
                      <a:srgbClr val="1E1E2E"/>
                    </a:solidFill>
                  </a:tcPr>
                </a:tc>
                <a:tc>
                  <a:txBody>
                    <a:bodyPr/>
                    <a:p>
                      <a:pPr marL="283878" indent="-283878">
                        <a:buFont typeface="Arial"/>
                        <a:buChar char="•"/>
                        <a:defRPr/>
                      </a:pPr>
                      <a:r>
                        <a:rPr lang="en-US" sz="1800" b="0" i="0" u="none" strike="noStrike" cap="none" spc="0">
                          <a:solidFill>
                            <a:srgbClr val="89B4FA"/>
                          </a:solidFill>
                          <a:latin typeface="Poppins Medium"/>
                          <a:ea typeface="Poppins Medium"/>
                          <a:cs typeface="Poppins Medium"/>
                        </a:rPr>
                        <a:t>Is small enough to fit in a pocket making it extremely easy to carry around.</a:t>
                      </a:r>
                      <a:endParaRPr sz="1800" b="0" i="0" u="none" strike="noStrike" cap="none" spc="0">
                        <a:solidFill>
                          <a:srgbClr val="89B4FA"/>
                        </a:solidFill>
                        <a:latin typeface="Poppins Medium"/>
                        <a:ea typeface="Poppins Medium"/>
                        <a:cs typeface="Poppins Medium"/>
                      </a:endParaRPr>
                    </a:p>
                    <a:p>
                      <a:pPr marL="283878" indent="-283878">
                        <a:buFont typeface="Arial"/>
                        <a:buChar char="•"/>
                        <a:defRPr/>
                      </a:pPr>
                      <a:r>
                        <a:rPr lang="en-US" sz="1800" b="0" i="0" u="none" strike="noStrike" cap="none" spc="0">
                          <a:solidFill>
                            <a:srgbClr val="89B4FA"/>
                          </a:solidFill>
                          <a:latin typeface="Poppins Medium"/>
                          <a:ea typeface="Poppins Medium"/>
                          <a:cs typeface="Poppins Medium"/>
                        </a:rPr>
                        <a:t>Used less materials due to its smaller size.</a:t>
                      </a:r>
                      <a:endParaRPr sz="1800" b="0" i="0" u="none" strike="noStrike" cap="none" spc="0">
                        <a:solidFill>
                          <a:srgbClr val="89B4FA"/>
                        </a:solidFill>
                        <a:latin typeface="Poppins Medium"/>
                        <a:ea typeface="Poppins Medium"/>
                        <a:cs typeface="Poppins Medium"/>
                      </a:endParaRPr>
                    </a:p>
                    <a:p>
                      <a:pPr marL="283878" indent="-283878">
                        <a:buFont typeface="Arial"/>
                        <a:buChar char="•"/>
                        <a:defRPr/>
                      </a:pPr>
                      <a:r>
                        <a:rPr lang="en-US" sz="1800" b="0" i="0" u="none" strike="noStrike" cap="none" spc="0">
                          <a:solidFill>
                            <a:srgbClr val="F38BA8"/>
                          </a:solidFill>
                          <a:latin typeface="Poppins Medium"/>
                          <a:ea typeface="Poppins Medium"/>
                          <a:cs typeface="Poppins Medium"/>
                        </a:rPr>
                        <a:t>Small size could make it difficult to see for people with poor eyesight and difficult to use for people with arthritis.</a:t>
                      </a:r>
                      <a:endParaRPr sz="1800">
                        <a:solidFill>
                          <a:srgbClr val="CDD6F4"/>
                        </a:solidFill>
                        <a:latin typeface="Poppins Medium"/>
                        <a:cs typeface="Poppins Medium"/>
                      </a:endParaRPr>
                    </a:p>
                  </a:txBody>
                  <a:tcPr anchor="t">
                    <a:solidFill>
                      <a:srgbClr val="1E1E2E"/>
                    </a:solidFill>
                  </a:tcPr>
                </a:tc>
                <a:tc>
                  <a:txBody>
                    <a:bodyPr/>
                    <a:p>
                      <a:pPr marL="283878" indent="-283878">
                        <a:buFont typeface="Arial"/>
                        <a:buChar char="•"/>
                        <a:defRPr/>
                      </a:pPr>
                      <a:r>
                        <a:rPr lang="en-US" sz="1800" b="0" i="0" u="none" strike="noStrike" cap="none" spc="0">
                          <a:solidFill>
                            <a:srgbClr val="89B4FA"/>
                          </a:solidFill>
                          <a:latin typeface="Poppins Medium"/>
                          <a:ea typeface="Poppins Medium"/>
                          <a:cs typeface="Poppins Medium"/>
                        </a:rPr>
                        <a:t>Allows the device to stay upright on a desk.</a:t>
                      </a:r>
                      <a:endParaRPr sz="1800">
                        <a:solidFill>
                          <a:srgbClr val="89B4FA"/>
                        </a:solidFill>
                        <a:latin typeface="Poppins Medium"/>
                        <a:cs typeface="Poppins Medium"/>
                      </a:endParaRPr>
                    </a:p>
                    <a:p>
                      <a:pPr marL="283878" indent="-283878">
                        <a:buFont typeface="Arial"/>
                        <a:buChar char="•"/>
                        <a:defRPr/>
                      </a:pPr>
                      <a:r>
                        <a:rPr lang="en-US" sz="1800" b="0" i="0" u="none" strike="noStrike" cap="none" spc="0">
                          <a:solidFill>
                            <a:srgbClr val="89B4FA"/>
                          </a:solidFill>
                          <a:latin typeface="Poppins Medium"/>
                          <a:ea typeface="Poppins Medium"/>
                          <a:cs typeface="Poppins Medium"/>
                        </a:rPr>
                        <a:t>Provides an adjustable viewing angle.</a:t>
                      </a:r>
                      <a:endParaRPr lang="en-US" sz="1800" b="0" i="0" u="none" strike="noStrike" cap="none" spc="0">
                        <a:solidFill>
                          <a:srgbClr val="89B4FA"/>
                        </a:solidFill>
                        <a:latin typeface="Times New Roman"/>
                        <a:cs typeface="Times New Roman"/>
                      </a:endParaRPr>
                    </a:p>
                    <a:p>
                      <a:pPr marL="283878" indent="-283878">
                        <a:buFont typeface="Arial"/>
                        <a:buChar char="•"/>
                        <a:defRPr/>
                      </a:pPr>
                      <a:r>
                        <a:rPr lang="en-US" sz="1800" b="0" i="0" u="none" strike="noStrike" cap="none" spc="0">
                          <a:solidFill>
                            <a:srgbClr val="89B4FA"/>
                          </a:solidFill>
                          <a:latin typeface="Poppins Medium"/>
                          <a:ea typeface="Poppins Medium"/>
                          <a:cs typeface="Poppins Medium"/>
                        </a:rPr>
                        <a:t>Is small enough to fit in a pocket making it extremely easy to carry around.</a:t>
                      </a:r>
                      <a:endParaRPr sz="1800" b="0" i="0" u="none" strike="noStrike" cap="none" spc="0">
                        <a:solidFill>
                          <a:srgbClr val="89B4FA"/>
                        </a:solidFill>
                        <a:latin typeface="Poppins Medium"/>
                        <a:ea typeface="Poppins Medium"/>
                        <a:cs typeface="Poppins Medium"/>
                      </a:endParaRPr>
                    </a:p>
                    <a:p>
                      <a:pPr marL="283878" indent="-283878">
                        <a:buFont typeface="Arial"/>
                        <a:buChar char="•"/>
                        <a:defRPr/>
                      </a:pPr>
                      <a:r>
                        <a:rPr lang="en-US" sz="1800" b="0" i="0" u="none" strike="noStrike" cap="none" spc="0">
                          <a:solidFill>
                            <a:srgbClr val="89B4FA"/>
                          </a:solidFill>
                          <a:latin typeface="Poppins Medium"/>
                          <a:ea typeface="Poppins Medium"/>
                          <a:cs typeface="Poppins Medium"/>
                        </a:rPr>
                        <a:t>Used less materials due to its smaller size.</a:t>
                      </a:r>
                      <a:endParaRPr sz="1800">
                        <a:solidFill>
                          <a:srgbClr val="89B4FA"/>
                        </a:solidFill>
                        <a:latin typeface="Poppins Medium"/>
                        <a:cs typeface="Poppins Medium"/>
                      </a:endParaRPr>
                    </a:p>
                    <a:p>
                      <a:pPr marL="283878" indent="-283878">
                        <a:buFont typeface="Arial"/>
                        <a:buChar char="•"/>
                        <a:defRPr/>
                      </a:pPr>
                      <a:r>
                        <a:rPr lang="en-US" sz="1800" b="0" i="0" u="none" strike="noStrike" cap="none" spc="0">
                          <a:solidFill>
                            <a:srgbClr val="F38BA8"/>
                          </a:solidFill>
                          <a:latin typeface="Poppins Medium"/>
                          <a:ea typeface="Poppins Medium"/>
                          <a:cs typeface="Poppins Medium"/>
                        </a:rPr>
                        <a:t>Has movable parts could lead to a potential point of failure after heavy use.</a:t>
                      </a:r>
                      <a:endParaRPr lang="en-US" sz="1800" b="0" i="0" u="none" strike="noStrike" cap="none" spc="0">
                        <a:solidFill>
                          <a:srgbClr val="F38BA8"/>
                        </a:solidFill>
                        <a:latin typeface="Times New Roman"/>
                        <a:cs typeface="Times New Roman"/>
                      </a:endParaRPr>
                    </a:p>
                  </a:txBody>
                  <a:tcPr anchor="t">
                    <a:solidFill>
                      <a:srgbClr val="1E1E2E"/>
                    </a:solidFill>
                  </a:tcPr>
                </a:tc>
              </a:tr>
            </a:tbl>
          </a:graphicData>
        </a:graphic>
      </p:graphicFrame>
      <p:sp>
        <p:nvSpPr>
          <p:cNvPr id="552778157" name="Google Shape;26;p12"/>
          <p:cNvSpPr txBox="1"/>
          <p:nvPr>
            <p:ph type="sldNum" idx="12"/>
          </p:nvPr>
        </p:nvSpPr>
        <p:spPr bwMode="auto">
          <a:xfrm>
            <a:off x="8610597" y="6356349"/>
            <a:ext cx="2743200" cy="365122"/>
          </a:xfrm>
          <a:prstGeom prst="rect">
            <a:avLst/>
          </a:prstGeom>
          <a:noFill/>
          <a:ln>
            <a:noFill/>
          </a:ln>
        </p:spPr>
        <p:txBody>
          <a:bodyPr spcFirstLastPara="1" wrap="square" lIns="91422" tIns="45697" rIns="91422" bIns="45697"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C93F30E5-84B5-7128-3653-9DA0A13F1998}" type="slidenum">
              <a:rPr lang="en-US"/>
              <a:t/>
            </a:fld>
            <a:endParaRPr/>
          </a:p>
        </p:txBody>
      </p:sp>
      <p:sp>
        <p:nvSpPr>
          <p:cNvPr id="871248712" name="Google Shape;25;p12"/>
          <p:cNvSpPr txBox="1"/>
          <p:nvPr>
            <p:ph type="ftr" idx="11"/>
          </p:nvPr>
        </p:nvSpPr>
        <p:spPr bwMode="auto">
          <a:xfrm>
            <a:off x="4038597" y="6356349"/>
            <a:ext cx="4114800" cy="365122"/>
          </a:xfrm>
          <a:prstGeom prst="rect">
            <a:avLst/>
          </a:prstGeom>
          <a:noFill/>
          <a:ln>
            <a:noFill/>
          </a:ln>
        </p:spPr>
        <p:txBody>
          <a:bodyPr spcFirstLastPara="1" wrap="square" lIns="91422" tIns="45697" rIns="91422" bIns="45697"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962688754" name="Google Shape;16;p11"/>
          <p:cNvSpPr txBox="1"/>
          <p:nvPr>
            <p:ph type="ctrTitle"/>
          </p:nvPr>
        </p:nvSpPr>
        <p:spPr bwMode="auto">
          <a:xfrm flipH="0" flipV="0">
            <a:off x="1523997" y="1534316"/>
            <a:ext cx="9144000" cy="4135434"/>
          </a:xfrm>
          <a:prstGeom prst="rect">
            <a:avLst/>
          </a:prstGeom>
          <a:noFill/>
          <a:ln>
            <a:noFill/>
          </a:ln>
        </p:spPr>
        <p:txBody>
          <a:bodyPr spcFirstLastPara="1" vertOverflow="overflow" horzOverflow="overflow" vert="horz" wrap="square" lIns="91422" tIns="45697" rIns="91422" bIns="45697" numCol="1" spcCol="0" rtlCol="0" fromWordArt="0" anchor="ctr" anchorCtr="0" forceAA="0" upright="0" compatLnSpc="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defRPr/>
            </a:pPr>
            <a:r>
              <a:rPr sz="9600" b="1">
                <a:solidFill>
                  <a:srgbClr val="89B4FA"/>
                </a:solidFill>
                <a:latin typeface="Poppins Black"/>
                <a:ea typeface="Poppins Black"/>
                <a:cs typeface="Poppins Black"/>
              </a:rPr>
              <a:t>Chosen Idea</a:t>
            </a:r>
            <a:br>
              <a:rPr sz="9600" b="1">
                <a:solidFill>
                  <a:srgbClr val="89B4FA"/>
                </a:solidFill>
                <a:latin typeface="Poppins Black"/>
                <a:ea typeface="Poppins Black"/>
                <a:cs typeface="Poppins Black"/>
              </a:rPr>
            </a:br>
            <a:r>
              <a:rPr sz="2400" b="1">
                <a:solidFill>
                  <a:srgbClr val="F38BA8"/>
                </a:solidFill>
                <a:latin typeface="Poppins Black"/>
                <a:ea typeface="Poppins Black"/>
                <a:cs typeface="Poppins Black"/>
              </a:rPr>
              <a:t>Idea 5</a:t>
            </a:r>
            <a:endParaRPr sz="9600">
              <a:solidFill>
                <a:srgbClr val="89B4FA"/>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249111462" name="Google Shape;26;p12"/>
          <p:cNvSpPr txBox="1"/>
          <p:nvPr>
            <p:ph type="sldNum" idx="12"/>
          </p:nvPr>
        </p:nvSpPr>
        <p:spPr bwMode="auto">
          <a:xfrm>
            <a:off x="8610597" y="6356349"/>
            <a:ext cx="2743200" cy="365122"/>
          </a:xfrm>
          <a:prstGeom prst="rect">
            <a:avLst/>
          </a:prstGeom>
          <a:noFill/>
          <a:ln>
            <a:noFill/>
          </a:ln>
        </p:spPr>
        <p:txBody>
          <a:bodyPr spcFirstLastPara="1" wrap="square" lIns="91422" tIns="45697" rIns="91422" bIns="45697"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847D8859-E9D8-C6D8-4FB0-12640D41B03C}" type="slidenum">
              <a:rPr lang="en-US"/>
              <a:t/>
            </a:fld>
            <a:endParaRPr/>
          </a:p>
        </p:txBody>
      </p:sp>
      <p:sp>
        <p:nvSpPr>
          <p:cNvPr id="1441429744" name="Google Shape;25;p12"/>
          <p:cNvSpPr txBox="1"/>
          <p:nvPr>
            <p:ph type="ftr" idx="11"/>
          </p:nvPr>
        </p:nvSpPr>
        <p:spPr bwMode="auto">
          <a:xfrm>
            <a:off x="4038597" y="6356349"/>
            <a:ext cx="4114800" cy="365122"/>
          </a:xfrm>
          <a:prstGeom prst="rect">
            <a:avLst/>
          </a:prstGeom>
          <a:noFill/>
          <a:ln>
            <a:noFill/>
          </a:ln>
        </p:spPr>
        <p:txBody>
          <a:bodyPr spcFirstLastPara="1" wrap="square" lIns="91422" tIns="45697" rIns="91422" bIns="45697"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896334649" name="Google Shape;133;p7"/>
          <p:cNvSpPr txBox="1"/>
          <p:nvPr>
            <p:ph type="body" idx="1"/>
          </p:nvPr>
        </p:nvSpPr>
        <p:spPr bwMode="auto">
          <a:xfrm flipH="0" flipV="0">
            <a:off x="548278" y="247221"/>
            <a:ext cx="6970115" cy="483255"/>
          </a:xfrm>
          <a:prstGeom prst="rect">
            <a:avLst/>
          </a:prstGeom>
          <a:noFill/>
          <a:ln>
            <a:noFill/>
          </a:ln>
        </p:spPr>
        <p:txBody>
          <a:bodyPr spcFirstLastPara="1" vertOverflow="overflow" horzOverflow="overflow" vert="horz" wrap="square" lIns="91423" tIns="45698" rIns="91423" bIns="45698" numCol="1" spcCol="0" rtlCol="0" fromWordArt="0" anchor="ctr" anchorCtr="0" forceAA="0" upright="0" compatLnSpc="0">
            <a:normAutofit/>
          </a:bodyPr>
          <a:lstStyle/>
          <a:p>
            <a:pPr marL="0" lvl="0" indent="0" algn="l">
              <a:lnSpc>
                <a:spcPct val="90000"/>
              </a:lnSpc>
              <a:spcBef>
                <a:spcPts val="0"/>
              </a:spcBef>
              <a:spcAft>
                <a:spcPts val="0"/>
              </a:spcAft>
              <a:buClr>
                <a:schemeClr val="lt1"/>
              </a:buClr>
              <a:buSzPts val="1800"/>
              <a:buFont typeface="Arial"/>
              <a:buNone/>
              <a:defRPr/>
            </a:pPr>
            <a:r>
              <a:rPr lang="en-US" sz="1800" b="0" i="0" u="none" strike="noStrike" cap="none" spc="0">
                <a:solidFill>
                  <a:srgbClr val="CDD6F4"/>
                </a:solidFill>
                <a:latin typeface="Poppins Medium"/>
                <a:ea typeface="Poppins Medium"/>
                <a:cs typeface="Poppins Medium"/>
              </a:rPr>
              <a:t>A small pocketable design with lots of connectivity.</a:t>
            </a:r>
            <a:endParaRPr sz="1800">
              <a:solidFill>
                <a:srgbClr val="CDD6F4"/>
              </a:solidFill>
              <a:latin typeface="Poppins Medium"/>
              <a:ea typeface="Poppins Medium"/>
              <a:cs typeface="Poppins Medium"/>
            </a:endParaRPr>
          </a:p>
        </p:txBody>
      </p:sp>
      <p:sp>
        <p:nvSpPr>
          <p:cNvPr id="2119179192" name=""/>
          <p:cNvSpPr txBox="1"/>
          <p:nvPr/>
        </p:nvSpPr>
        <p:spPr bwMode="auto">
          <a:xfrm flipH="0" flipV="0">
            <a:off x="417755" y="644338"/>
            <a:ext cx="2229338"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Front View</a:t>
            </a:r>
            <a:endParaRPr sz="1800">
              <a:solidFill>
                <a:srgbClr val="89B4FA"/>
              </a:solidFill>
              <a:latin typeface="Cantarell Extra Bold"/>
              <a:cs typeface="Cantarell Extra Bold"/>
            </a:endParaRPr>
          </a:p>
        </p:txBody>
      </p:sp>
      <p:sp>
        <p:nvSpPr>
          <p:cNvPr id="626611267" name=""/>
          <p:cNvSpPr txBox="1"/>
          <p:nvPr/>
        </p:nvSpPr>
        <p:spPr bwMode="auto">
          <a:xfrm flipH="0" flipV="0">
            <a:off x="6587061" y="644338"/>
            <a:ext cx="2231497"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Side View</a:t>
            </a:r>
            <a:endParaRPr sz="1800">
              <a:solidFill>
                <a:srgbClr val="89B4FA"/>
              </a:solidFill>
              <a:latin typeface="Cantarell Extra Bold"/>
              <a:cs typeface="Cantarell Extra Bold"/>
            </a:endParaRPr>
          </a:p>
        </p:txBody>
      </p:sp>
      <p:pic>
        <p:nvPicPr>
          <p:cNvPr id="648190432" name=""/>
          <p:cNvPicPr>
            <a:picLocks noChangeAspect="1"/>
          </p:cNvPicPr>
          <p:nvPr/>
        </p:nvPicPr>
        <p:blipFill>
          <a:blip r:embed="rId3"/>
          <a:stretch/>
        </p:blipFill>
        <p:spPr bwMode="auto">
          <a:xfrm flipH="0" flipV="0">
            <a:off x="367361" y="1010458"/>
            <a:ext cx="2330127" cy="2734174"/>
          </a:xfrm>
          <a:prstGeom prst="roundRect">
            <a:avLst>
              <a:gd name="adj" fmla="val 16667"/>
            </a:avLst>
          </a:prstGeom>
        </p:spPr>
      </p:pic>
      <p:pic>
        <p:nvPicPr>
          <p:cNvPr id="1277130031" name=""/>
          <p:cNvPicPr>
            <a:picLocks noChangeAspect="1"/>
          </p:cNvPicPr>
          <p:nvPr/>
        </p:nvPicPr>
        <p:blipFill>
          <a:blip r:embed="rId4"/>
          <a:stretch/>
        </p:blipFill>
        <p:spPr bwMode="auto">
          <a:xfrm flipH="0" flipV="0">
            <a:off x="5505274" y="1118424"/>
            <a:ext cx="4395071" cy="5157180"/>
          </a:xfrm>
          <a:prstGeom prst="roundRect">
            <a:avLst>
              <a:gd name="adj" fmla="val 16667"/>
            </a:avLst>
          </a:prstGeom>
        </p:spPr>
      </p:pic>
      <p:sp>
        <p:nvSpPr>
          <p:cNvPr id="1365199035" name="Google Shape;133;p7"/>
          <p:cNvSpPr txBox="1"/>
          <p:nvPr/>
        </p:nvSpPr>
        <p:spPr bwMode="auto">
          <a:xfrm flipH="0" flipV="0">
            <a:off x="10036622" y="1802279"/>
            <a:ext cx="1895328" cy="4020522"/>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lvl1pPr marL="171450" indent="-171450" algn="l" defTabSz="685800">
              <a:lnSpc>
                <a:spcPct val="90000"/>
              </a:lnSpc>
              <a:spcBef>
                <a:spcPts val="748"/>
              </a:spcBef>
              <a:buFont typeface="Arial"/>
              <a:buChar char="•"/>
              <a:defRPr sz="2100">
                <a:solidFill>
                  <a:schemeClr val="tx1"/>
                </a:solidFill>
                <a:latin typeface="+mn-lt"/>
                <a:ea typeface="+mn-ea"/>
                <a:cs typeface="+mn-cs"/>
              </a:defRPr>
            </a:lvl1pPr>
            <a:lvl2pPr marL="514350" indent="-171450" algn="l" defTabSz="685800">
              <a:lnSpc>
                <a:spcPct val="90000"/>
              </a:lnSpc>
              <a:spcBef>
                <a:spcPts val="373"/>
              </a:spcBef>
              <a:buFont typeface="Arial"/>
              <a:buChar char="•"/>
              <a:defRPr sz="1800">
                <a:solidFill>
                  <a:schemeClr val="tx1"/>
                </a:solidFill>
                <a:latin typeface="+mn-lt"/>
                <a:ea typeface="+mn-ea"/>
                <a:cs typeface="+mn-cs"/>
              </a:defRPr>
            </a:lvl2pPr>
            <a:lvl3pPr marL="857250" indent="-171450" algn="l" defTabSz="685800">
              <a:lnSpc>
                <a:spcPct val="90000"/>
              </a:lnSpc>
              <a:spcBef>
                <a:spcPts val="373"/>
              </a:spcBef>
              <a:buFont typeface="Arial"/>
              <a:buChar char="•"/>
              <a:defRPr sz="1500">
                <a:solidFill>
                  <a:schemeClr val="tx1"/>
                </a:solidFill>
                <a:latin typeface="+mn-lt"/>
                <a:ea typeface="+mn-ea"/>
                <a:cs typeface="+mn-cs"/>
              </a:defRPr>
            </a:lvl3pPr>
            <a:lvl4pPr marL="1200150" indent="-171450" algn="l" defTabSz="685800">
              <a:lnSpc>
                <a:spcPct val="90000"/>
              </a:lnSpc>
              <a:spcBef>
                <a:spcPts val="373"/>
              </a:spcBef>
              <a:buFont typeface="Arial"/>
              <a:buChar char="•"/>
              <a:defRPr sz="1350">
                <a:solidFill>
                  <a:schemeClr val="tx1"/>
                </a:solidFill>
                <a:latin typeface="+mn-lt"/>
                <a:ea typeface="+mn-ea"/>
                <a:cs typeface="+mn-cs"/>
              </a:defRPr>
            </a:lvl4pPr>
            <a:lvl5pPr marL="1543050" indent="-171450" algn="l" defTabSz="685800">
              <a:lnSpc>
                <a:spcPct val="90000"/>
              </a:lnSpc>
              <a:spcBef>
                <a:spcPts val="373"/>
              </a:spcBef>
              <a:buFont typeface="Arial"/>
              <a:buChar char="•"/>
              <a:defRPr sz="1350">
                <a:solidFill>
                  <a:schemeClr val="tx1"/>
                </a:solidFill>
                <a:latin typeface="+mn-lt"/>
                <a:ea typeface="+mn-ea"/>
                <a:cs typeface="+mn-cs"/>
              </a:defRPr>
            </a:lvl5pPr>
            <a:lvl6pPr marL="1885950" indent="-171450" algn="l" defTabSz="685800">
              <a:lnSpc>
                <a:spcPct val="90000"/>
              </a:lnSpc>
              <a:spcBef>
                <a:spcPts val="373"/>
              </a:spcBef>
              <a:buFont typeface="Arial"/>
              <a:buChar char="•"/>
              <a:defRPr sz="1350">
                <a:solidFill>
                  <a:schemeClr val="tx1"/>
                </a:solidFill>
                <a:latin typeface="+mn-lt"/>
                <a:ea typeface="+mn-ea"/>
                <a:cs typeface="+mn-cs"/>
              </a:defRPr>
            </a:lvl6pPr>
            <a:lvl7pPr marL="2228850" indent="-171450" algn="l" defTabSz="685800">
              <a:lnSpc>
                <a:spcPct val="90000"/>
              </a:lnSpc>
              <a:spcBef>
                <a:spcPts val="373"/>
              </a:spcBef>
              <a:buFont typeface="Arial"/>
              <a:buChar char="•"/>
              <a:defRPr sz="1350">
                <a:solidFill>
                  <a:schemeClr val="tx1"/>
                </a:solidFill>
                <a:latin typeface="+mn-lt"/>
                <a:ea typeface="+mn-ea"/>
                <a:cs typeface="+mn-cs"/>
              </a:defRPr>
            </a:lvl7pPr>
            <a:lvl8pPr marL="2571750" indent="-171450" algn="l" defTabSz="685800">
              <a:lnSpc>
                <a:spcPct val="90000"/>
              </a:lnSpc>
              <a:spcBef>
                <a:spcPts val="373"/>
              </a:spcBef>
              <a:buFont typeface="Arial"/>
              <a:buChar char="•"/>
              <a:defRPr sz="1350">
                <a:solidFill>
                  <a:schemeClr val="tx1"/>
                </a:solidFill>
                <a:latin typeface="+mn-lt"/>
                <a:ea typeface="+mn-ea"/>
                <a:cs typeface="+mn-cs"/>
              </a:defRPr>
            </a:lvl8pPr>
            <a:lvl9pPr marL="2914650" indent="-171450" algn="l" defTabSz="685800">
              <a:lnSpc>
                <a:spcPct val="90000"/>
              </a:lnSpc>
              <a:spcBef>
                <a:spcPts val="373"/>
              </a:spcBef>
              <a:buFont typeface="Arial"/>
              <a:buChar char="•"/>
              <a:defRPr sz="1350">
                <a:solidFill>
                  <a:schemeClr val="tx1"/>
                </a:solidFill>
                <a:latin typeface="+mn-lt"/>
                <a:ea typeface="+mn-ea"/>
                <a:cs typeface="+mn-cs"/>
              </a:defRPr>
            </a:lvl9pPr>
          </a:lstStyle>
          <a:p>
            <a:pPr marL="0" lvl="0" indent="0" algn="l">
              <a:lnSpc>
                <a:spcPct val="90000"/>
              </a:lnSpc>
              <a:spcBef>
                <a:spcPts val="0"/>
              </a:spcBef>
              <a:spcAft>
                <a:spcPts val="0"/>
              </a:spcAft>
              <a:buClr>
                <a:schemeClr val="lt1"/>
              </a:buClr>
              <a:buSzPts val="1800"/>
              <a:buFont typeface="Arial"/>
              <a:buNone/>
              <a:defRPr/>
            </a:pPr>
            <a:r>
              <a:rPr lang="en-US" sz="1200">
                <a:solidFill>
                  <a:srgbClr val="F38BA8"/>
                </a:solidFill>
                <a:latin typeface="Poppins Medium"/>
                <a:ea typeface="Poppins Medium"/>
                <a:cs typeface="Poppins Medium"/>
              </a:rPr>
              <a:t>Overall Size:</a:t>
            </a:r>
            <a:endParaRPr sz="1200">
              <a:solidFill>
                <a:srgbClr val="F38BA8"/>
              </a:solidFill>
              <a:latin typeface="Poppins Medium"/>
              <a:ea typeface="Poppins Medium"/>
              <a:cs typeface="Poppins Medium"/>
            </a:endParaRPr>
          </a:p>
          <a:p>
            <a:pPr marL="0" lvl="0" indent="0" algn="l">
              <a:lnSpc>
                <a:spcPct val="90000"/>
              </a:lnSpc>
              <a:spcBef>
                <a:spcPts val="0"/>
              </a:spcBef>
              <a:spcAft>
                <a:spcPts val="0"/>
              </a:spcAft>
              <a:buClr>
                <a:schemeClr val="lt1"/>
              </a:buClr>
              <a:buSzPts val="1800"/>
              <a:buFont typeface="Arial"/>
              <a:buNone/>
              <a:defRPr/>
            </a:pPr>
            <a:r>
              <a:rPr lang="en-US" sz="1200">
                <a:solidFill>
                  <a:srgbClr val="CDD6F4"/>
                </a:solidFill>
                <a:latin typeface="Poppins Medium"/>
                <a:ea typeface="Poppins Medium"/>
                <a:cs typeface="Poppins Medium"/>
              </a:rPr>
              <a:t>200 x 110 x 50</a:t>
            </a:r>
            <a:endParaRPr sz="1200">
              <a:solidFill>
                <a:srgbClr val="CDD6F4"/>
              </a:solidFill>
              <a:latin typeface="Poppins Medium"/>
              <a:ea typeface="Poppins Medium"/>
              <a:cs typeface="Poppins Medium"/>
            </a:endParaRPr>
          </a:p>
          <a:p>
            <a:pPr marL="0" lvl="0" indent="0" algn="l">
              <a:lnSpc>
                <a:spcPct val="90000"/>
              </a:lnSpc>
              <a:spcBef>
                <a:spcPts val="0"/>
              </a:spcBef>
              <a:spcAft>
                <a:spcPts val="0"/>
              </a:spcAft>
              <a:buClr>
                <a:schemeClr val="lt1"/>
              </a:buClr>
              <a:buSzPts val="1800"/>
              <a:buFont typeface="Arial"/>
              <a:buNone/>
              <a:defRPr/>
            </a:pPr>
            <a:endParaRPr sz="1200">
              <a:solidFill>
                <a:srgbClr val="CDD6F4"/>
              </a:solidFill>
              <a:latin typeface="Poppins Medium"/>
              <a:ea typeface="Poppins Medium"/>
              <a:cs typeface="Poppins Medium"/>
            </a:endParaRPr>
          </a:p>
          <a:p>
            <a:pPr marL="0" lvl="0" indent="0" algn="l">
              <a:lnSpc>
                <a:spcPct val="90000"/>
              </a:lnSpc>
              <a:spcBef>
                <a:spcPts val="0"/>
              </a:spcBef>
              <a:spcAft>
                <a:spcPts val="0"/>
              </a:spcAft>
              <a:buClr>
                <a:schemeClr val="lt1"/>
              </a:buClr>
              <a:buSzPts val="1800"/>
              <a:buFont typeface="Arial"/>
              <a:buNone/>
              <a:defRPr/>
            </a:pPr>
            <a:r>
              <a:rPr lang="en-US" sz="1200">
                <a:solidFill>
                  <a:srgbClr val="F38BA8"/>
                </a:solidFill>
                <a:latin typeface="Poppins Medium"/>
                <a:ea typeface="Poppins Medium"/>
                <a:cs typeface="Poppins Medium"/>
              </a:rPr>
              <a:t>Manufacturing:</a:t>
            </a:r>
            <a:endParaRPr sz="1200">
              <a:solidFill>
                <a:srgbClr val="F38BA8"/>
              </a:solidFill>
              <a:latin typeface="Poppins Medium"/>
              <a:ea typeface="Poppins Medium"/>
              <a:cs typeface="Poppins Medium"/>
            </a:endParaRPr>
          </a:p>
          <a:p>
            <a:pPr marL="0" lvl="0" indent="0" algn="l">
              <a:lnSpc>
                <a:spcPct val="90000"/>
              </a:lnSpc>
              <a:spcBef>
                <a:spcPts val="0"/>
              </a:spcBef>
              <a:spcAft>
                <a:spcPts val="0"/>
              </a:spcAft>
              <a:buClr>
                <a:schemeClr val="lt1"/>
              </a:buClr>
              <a:buSzPts val="1800"/>
              <a:buFont typeface="Arial"/>
              <a:buNone/>
              <a:defRPr/>
            </a:pPr>
            <a:r>
              <a:rPr lang="en-US" sz="1200">
                <a:solidFill>
                  <a:srgbClr val="CDD6F4"/>
                </a:solidFill>
                <a:latin typeface="Poppins Medium"/>
                <a:ea typeface="Poppins Medium"/>
                <a:cs typeface="Poppins Medium"/>
              </a:rPr>
              <a:t>The enclosure will be 3D Printed because it is consistent and can be easily repeated for batch or continuous manufacturing. However this also means that the enclosure cannot be easily recycled.</a:t>
            </a:r>
            <a:endParaRPr lang="en-US" sz="1200">
              <a:solidFill>
                <a:srgbClr val="CDD6F4"/>
              </a:solidFill>
              <a:latin typeface="Poppins Medium"/>
              <a:ea typeface="Poppins Medium"/>
              <a:cs typeface="Poppins Medium"/>
            </a:endParaRPr>
          </a:p>
          <a:p>
            <a:pPr marL="0" lvl="0" indent="0" algn="l">
              <a:lnSpc>
                <a:spcPct val="90000"/>
              </a:lnSpc>
              <a:spcBef>
                <a:spcPts val="0"/>
              </a:spcBef>
              <a:spcAft>
                <a:spcPts val="0"/>
              </a:spcAft>
              <a:buClr>
                <a:schemeClr val="lt1"/>
              </a:buClr>
              <a:buSzPts val="1800"/>
              <a:buFont typeface="Arial"/>
              <a:buNone/>
              <a:defRPr/>
            </a:pPr>
            <a:endParaRPr lang="en-US" sz="1800">
              <a:solidFill>
                <a:srgbClr val="CDD6F4"/>
              </a:solidFill>
              <a:latin typeface="Poppins Medium"/>
              <a:ea typeface="Poppins Medium"/>
              <a:cs typeface="Poppins Medium"/>
            </a:endParaRPr>
          </a:p>
          <a:p>
            <a:pPr marL="0" lvl="0" indent="0" algn="l">
              <a:lnSpc>
                <a:spcPct val="90000"/>
              </a:lnSpc>
              <a:spcBef>
                <a:spcPts val="0"/>
              </a:spcBef>
              <a:spcAft>
                <a:spcPts val="0"/>
              </a:spcAft>
              <a:buClr>
                <a:schemeClr val="lt1"/>
              </a:buClr>
              <a:buSzPts val="1800"/>
              <a:buFont typeface="Arial"/>
              <a:buNone/>
              <a:defRPr/>
            </a:pPr>
            <a:r>
              <a:rPr lang="en-US" sz="1200">
                <a:solidFill>
                  <a:srgbClr val="F38BA8"/>
                </a:solidFill>
                <a:latin typeface="Poppins Medium"/>
                <a:ea typeface="Poppins Medium"/>
                <a:cs typeface="Poppins Medium"/>
              </a:rPr>
              <a:t>Improvements:</a:t>
            </a:r>
            <a:endParaRPr sz="1800">
              <a:solidFill>
                <a:srgbClr val="F38BA8"/>
              </a:solidFill>
              <a:latin typeface="Poppins Medium"/>
              <a:ea typeface="Poppins Medium"/>
              <a:cs typeface="Poppins Medium"/>
            </a:endParaRPr>
          </a:p>
          <a:p>
            <a:pPr marL="0" lvl="0" indent="0" algn="l">
              <a:lnSpc>
                <a:spcPct val="90000"/>
              </a:lnSpc>
              <a:spcBef>
                <a:spcPts val="0"/>
              </a:spcBef>
              <a:spcAft>
                <a:spcPts val="0"/>
              </a:spcAft>
              <a:buClr>
                <a:schemeClr val="lt1"/>
              </a:buClr>
              <a:buSzPts val="1800"/>
              <a:buFont typeface="Arial"/>
              <a:buNone/>
              <a:defRPr/>
            </a:pPr>
            <a:r>
              <a:rPr lang="en-US" sz="1200">
                <a:solidFill>
                  <a:srgbClr val="CDD6F4"/>
                </a:solidFill>
                <a:latin typeface="Poppins Medium"/>
                <a:ea typeface="Poppins Medium"/>
                <a:cs typeface="Poppins Medium"/>
              </a:rPr>
              <a:t>Added access to ports to allow for accessories</a:t>
            </a:r>
            <a:endParaRPr lang="en-US" sz="1200">
              <a:solidFill>
                <a:srgbClr val="CDD6F4"/>
              </a:solidFill>
              <a:latin typeface="Poppins Medium"/>
              <a:ea typeface="Poppins Medium"/>
              <a:cs typeface="Poppins Medium"/>
            </a:endParaRPr>
          </a:p>
          <a:p>
            <a:pPr marL="0" lvl="0" indent="0" algn="l">
              <a:lnSpc>
                <a:spcPct val="90000"/>
              </a:lnSpc>
              <a:spcBef>
                <a:spcPts val="0"/>
              </a:spcBef>
              <a:spcAft>
                <a:spcPts val="0"/>
              </a:spcAft>
              <a:buClr>
                <a:schemeClr val="lt1"/>
              </a:buClr>
              <a:buSzPts val="1800"/>
              <a:buFont typeface="Arial"/>
              <a:buNone/>
              <a:defRPr/>
            </a:pPr>
            <a:endParaRPr lang="en-US" sz="1800">
              <a:solidFill>
                <a:srgbClr val="CDD6F4"/>
              </a:solidFill>
              <a:latin typeface="Poppins Medium"/>
              <a:ea typeface="Poppins Medium"/>
              <a:cs typeface="Poppins Medium"/>
            </a:endParaRPr>
          </a:p>
        </p:txBody>
      </p:sp>
      <p:pic>
        <p:nvPicPr>
          <p:cNvPr id="1335901329" name=""/>
          <p:cNvPicPr>
            <a:picLocks noChangeAspect="1"/>
          </p:cNvPicPr>
          <p:nvPr/>
        </p:nvPicPr>
        <p:blipFill>
          <a:blip r:embed="rId5"/>
          <a:srcRect l="19080" t="0" r="16257" b="0"/>
          <a:stretch/>
        </p:blipFill>
        <p:spPr bwMode="auto">
          <a:xfrm flipH="0" flipV="0">
            <a:off x="2946030" y="1746249"/>
            <a:ext cx="2297190" cy="1998382"/>
          </a:xfrm>
          <a:prstGeom prst="roundRect">
            <a:avLst>
              <a:gd name="adj" fmla="val 16667"/>
            </a:avLst>
          </a:prstGeom>
        </p:spPr>
      </p:pic>
      <p:pic>
        <p:nvPicPr>
          <p:cNvPr id="1056852117" name=""/>
          <p:cNvPicPr>
            <a:picLocks noChangeAspect="1"/>
          </p:cNvPicPr>
          <p:nvPr/>
        </p:nvPicPr>
        <p:blipFill>
          <a:blip r:embed="rId6"/>
          <a:stretch/>
        </p:blipFill>
        <p:spPr bwMode="auto">
          <a:xfrm flipH="0" flipV="0">
            <a:off x="367493" y="4323675"/>
            <a:ext cx="2710230" cy="2032673"/>
          </a:xfrm>
          <a:prstGeom prst="rect">
            <a:avLst/>
          </a:prstGeom>
        </p:spPr>
      </p:pic>
      <p:sp>
        <p:nvSpPr>
          <p:cNvPr id="1419729346" name=""/>
          <p:cNvSpPr txBox="1"/>
          <p:nvPr/>
        </p:nvSpPr>
        <p:spPr bwMode="auto">
          <a:xfrm flipH="0" flipV="0">
            <a:off x="2978517" y="1380129"/>
            <a:ext cx="2232217"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800">
                <a:solidFill>
                  <a:srgbClr val="89B4FA"/>
                </a:solidFill>
                <a:latin typeface="Cantarell Extra Bold"/>
                <a:ea typeface="Cantarell Extra Bold"/>
                <a:cs typeface="Cantarell Extra Bold"/>
              </a:rPr>
              <a:t>Render</a:t>
            </a:r>
            <a:endParaRPr sz="1800">
              <a:solidFill>
                <a:srgbClr val="89B4FA"/>
              </a:solidFill>
              <a:latin typeface="Cantarell Extra Bold"/>
              <a:cs typeface="Cantarell Extra Bold"/>
            </a:endParaRPr>
          </a:p>
        </p:txBody>
      </p:sp>
      <p:sp>
        <p:nvSpPr>
          <p:cNvPr id="1587536316" name="Google Shape;133;p7"/>
          <p:cNvSpPr txBox="1"/>
          <p:nvPr/>
        </p:nvSpPr>
        <p:spPr bwMode="auto">
          <a:xfrm flipH="0" flipV="0">
            <a:off x="3315407" y="4323675"/>
            <a:ext cx="1895328" cy="2092076"/>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lvl1pPr marL="171450" indent="-171450" algn="l" defTabSz="685800">
              <a:lnSpc>
                <a:spcPct val="90000"/>
              </a:lnSpc>
              <a:spcBef>
                <a:spcPts val="748"/>
              </a:spcBef>
              <a:buFont typeface="Arial"/>
              <a:buChar char="•"/>
              <a:defRPr sz="2100">
                <a:solidFill>
                  <a:schemeClr val="tx1"/>
                </a:solidFill>
                <a:latin typeface="+mn-lt"/>
                <a:ea typeface="+mn-ea"/>
                <a:cs typeface="+mn-cs"/>
              </a:defRPr>
            </a:lvl1pPr>
            <a:lvl2pPr marL="514350" indent="-171450" algn="l" defTabSz="685800">
              <a:lnSpc>
                <a:spcPct val="90000"/>
              </a:lnSpc>
              <a:spcBef>
                <a:spcPts val="373"/>
              </a:spcBef>
              <a:buFont typeface="Arial"/>
              <a:buChar char="•"/>
              <a:defRPr sz="1800">
                <a:solidFill>
                  <a:schemeClr val="tx1"/>
                </a:solidFill>
                <a:latin typeface="+mn-lt"/>
                <a:ea typeface="+mn-ea"/>
                <a:cs typeface="+mn-cs"/>
              </a:defRPr>
            </a:lvl2pPr>
            <a:lvl3pPr marL="857250" indent="-171450" algn="l" defTabSz="685800">
              <a:lnSpc>
                <a:spcPct val="90000"/>
              </a:lnSpc>
              <a:spcBef>
                <a:spcPts val="373"/>
              </a:spcBef>
              <a:buFont typeface="Arial"/>
              <a:buChar char="•"/>
              <a:defRPr sz="1500">
                <a:solidFill>
                  <a:schemeClr val="tx1"/>
                </a:solidFill>
                <a:latin typeface="+mn-lt"/>
                <a:ea typeface="+mn-ea"/>
                <a:cs typeface="+mn-cs"/>
              </a:defRPr>
            </a:lvl3pPr>
            <a:lvl4pPr marL="1200150" indent="-171450" algn="l" defTabSz="685800">
              <a:lnSpc>
                <a:spcPct val="90000"/>
              </a:lnSpc>
              <a:spcBef>
                <a:spcPts val="373"/>
              </a:spcBef>
              <a:buFont typeface="Arial"/>
              <a:buChar char="•"/>
              <a:defRPr sz="1350">
                <a:solidFill>
                  <a:schemeClr val="tx1"/>
                </a:solidFill>
                <a:latin typeface="+mn-lt"/>
                <a:ea typeface="+mn-ea"/>
                <a:cs typeface="+mn-cs"/>
              </a:defRPr>
            </a:lvl4pPr>
            <a:lvl5pPr marL="1543050" indent="-171450" algn="l" defTabSz="685800">
              <a:lnSpc>
                <a:spcPct val="90000"/>
              </a:lnSpc>
              <a:spcBef>
                <a:spcPts val="373"/>
              </a:spcBef>
              <a:buFont typeface="Arial"/>
              <a:buChar char="•"/>
              <a:defRPr sz="1350">
                <a:solidFill>
                  <a:schemeClr val="tx1"/>
                </a:solidFill>
                <a:latin typeface="+mn-lt"/>
                <a:ea typeface="+mn-ea"/>
                <a:cs typeface="+mn-cs"/>
              </a:defRPr>
            </a:lvl5pPr>
            <a:lvl6pPr marL="1885950" indent="-171450" algn="l" defTabSz="685800">
              <a:lnSpc>
                <a:spcPct val="90000"/>
              </a:lnSpc>
              <a:spcBef>
                <a:spcPts val="373"/>
              </a:spcBef>
              <a:buFont typeface="Arial"/>
              <a:buChar char="•"/>
              <a:defRPr sz="1350">
                <a:solidFill>
                  <a:schemeClr val="tx1"/>
                </a:solidFill>
                <a:latin typeface="+mn-lt"/>
                <a:ea typeface="+mn-ea"/>
                <a:cs typeface="+mn-cs"/>
              </a:defRPr>
            </a:lvl6pPr>
            <a:lvl7pPr marL="2228850" indent="-171450" algn="l" defTabSz="685800">
              <a:lnSpc>
                <a:spcPct val="90000"/>
              </a:lnSpc>
              <a:spcBef>
                <a:spcPts val="373"/>
              </a:spcBef>
              <a:buFont typeface="Arial"/>
              <a:buChar char="•"/>
              <a:defRPr sz="1350">
                <a:solidFill>
                  <a:schemeClr val="tx1"/>
                </a:solidFill>
                <a:latin typeface="+mn-lt"/>
                <a:ea typeface="+mn-ea"/>
                <a:cs typeface="+mn-cs"/>
              </a:defRPr>
            </a:lvl7pPr>
            <a:lvl8pPr marL="2571750" indent="-171450" algn="l" defTabSz="685800">
              <a:lnSpc>
                <a:spcPct val="90000"/>
              </a:lnSpc>
              <a:spcBef>
                <a:spcPts val="373"/>
              </a:spcBef>
              <a:buFont typeface="Arial"/>
              <a:buChar char="•"/>
              <a:defRPr sz="1350">
                <a:solidFill>
                  <a:schemeClr val="tx1"/>
                </a:solidFill>
                <a:latin typeface="+mn-lt"/>
                <a:ea typeface="+mn-ea"/>
                <a:cs typeface="+mn-cs"/>
              </a:defRPr>
            </a:lvl8pPr>
            <a:lvl9pPr marL="2914650" indent="-171450" algn="l" defTabSz="685800">
              <a:lnSpc>
                <a:spcPct val="90000"/>
              </a:lnSpc>
              <a:spcBef>
                <a:spcPts val="373"/>
              </a:spcBef>
              <a:buFont typeface="Arial"/>
              <a:buChar char="•"/>
              <a:defRPr sz="1350">
                <a:solidFill>
                  <a:schemeClr val="tx1"/>
                </a:solidFill>
                <a:latin typeface="+mn-lt"/>
                <a:ea typeface="+mn-ea"/>
                <a:cs typeface="+mn-cs"/>
              </a:defRPr>
            </a:lvl9pPr>
          </a:lstStyle>
          <a:p>
            <a:pPr marL="0" lvl="0" indent="0" algn="l">
              <a:lnSpc>
                <a:spcPct val="90000"/>
              </a:lnSpc>
              <a:spcBef>
                <a:spcPts val="0"/>
              </a:spcBef>
              <a:spcAft>
                <a:spcPts val="0"/>
              </a:spcAft>
              <a:buClr>
                <a:schemeClr val="lt1"/>
              </a:buClr>
              <a:buSzPts val="1800"/>
              <a:buFont typeface="Arial"/>
              <a:buNone/>
              <a:defRPr/>
            </a:pPr>
            <a:r>
              <a:rPr lang="en-US" sz="1200">
                <a:solidFill>
                  <a:srgbClr val="CDD6F4"/>
                </a:solidFill>
                <a:latin typeface="Poppins Medium"/>
                <a:ea typeface="Poppins Medium"/>
                <a:cs typeface="Poppins Medium"/>
              </a:rPr>
              <a:t>All the parts and addons of the project stacked upon one another, in the configuration they would have in the finished product.</a:t>
            </a:r>
            <a:endParaRPr lang="en-US" sz="1200">
              <a:solidFill>
                <a:srgbClr val="CDD6F4"/>
              </a:solidFill>
              <a:latin typeface="Poppins Medium"/>
              <a:ea typeface="Poppins Medium"/>
              <a:cs typeface="Poppins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573571592" name="Google Shape;73;p20"/>
          <p:cNvSpPr txBox="1"/>
          <p:nvPr>
            <p:ph type="title"/>
          </p:nvPr>
        </p:nvSpPr>
        <p:spPr bwMode="auto">
          <a:xfrm flipH="0" flipV="0">
            <a:off x="131313" y="257657"/>
            <a:ext cx="11929367" cy="372444"/>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fontScale="90000" lnSpcReduction="2000"/>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defRPr/>
            </a:pPr>
            <a:r>
              <a:rPr sz="2800">
                <a:solidFill>
                  <a:srgbClr val="89B4FA"/>
                </a:solidFill>
                <a:latin typeface="Poppins Black"/>
                <a:ea typeface="Poppins Black"/>
                <a:cs typeface="Poppins Black"/>
              </a:rPr>
              <a:t>Parts List</a:t>
            </a:r>
            <a:r>
              <a:rPr sz="2800">
                <a:solidFill>
                  <a:srgbClr val="89B4FA"/>
                </a:solidFill>
                <a:latin typeface="Poppins Black"/>
                <a:ea typeface="Poppins Black"/>
                <a:cs typeface="Poppins Black"/>
              </a:rPr>
              <a:t> - SADE Device</a:t>
            </a:r>
            <a:endParaRPr sz="2800">
              <a:solidFill>
                <a:srgbClr val="89B4FA"/>
              </a:solidFill>
              <a:latin typeface="Poppins Black"/>
              <a:cs typeface="Poppins Black"/>
            </a:endParaRPr>
          </a:p>
        </p:txBody>
      </p:sp>
      <p:sp>
        <p:nvSpPr>
          <p:cNvPr id="445154758" name="Google Shape;76;p20"/>
          <p:cNvSpPr txBox="1"/>
          <p:nvPr>
            <p:ph type="ftr" idx="11"/>
          </p:nvPr>
        </p:nvSpPr>
        <p:spPr bwMode="auto">
          <a:xfrm>
            <a:off x="4038597" y="6356349"/>
            <a:ext cx="4114800" cy="365123"/>
          </a:xfrm>
          <a:prstGeom prst="rect">
            <a:avLst/>
          </a:prstGeom>
          <a:noFill/>
          <a:ln>
            <a:noFill/>
          </a:ln>
        </p:spPr>
        <p:txBody>
          <a:bodyPr spcFirstLastPara="1" wrap="square" lIns="91422" tIns="45698" rIns="91422" bIns="45698"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663150921" name="Google Shape;77;p20"/>
          <p:cNvSpPr txBox="1"/>
          <p:nvPr>
            <p:ph type="sldNum" idx="12"/>
          </p:nvPr>
        </p:nvSpPr>
        <p:spPr bwMode="auto">
          <a:xfrm>
            <a:off x="8610598" y="6356349"/>
            <a:ext cx="2743200" cy="365123"/>
          </a:xfrm>
          <a:prstGeom prst="rect">
            <a:avLst/>
          </a:prstGeom>
          <a:noFill/>
          <a:ln>
            <a:noFill/>
          </a:ln>
        </p:spPr>
        <p:txBody>
          <a:bodyPr spcFirstLastPara="1" wrap="square" lIns="91422" tIns="45698" rIns="91422" bIns="45698"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44E8F079-A0BF-43DE-D29D-5FFA4324F619}" type="slidenum">
              <a:rPr lang="en-US"/>
              <a:t/>
            </a:fld>
            <a:endParaRPr/>
          </a:p>
        </p:txBody>
      </p:sp>
      <p:graphicFrame>
        <p:nvGraphicFramePr>
          <p:cNvPr id="176601327" name=""/>
          <p:cNvGraphicFramePr>
            <a:graphicFrameLocks xmlns:a="http://schemas.openxmlformats.org/drawingml/2006/main"/>
          </p:cNvGraphicFramePr>
          <p:nvPr/>
        </p:nvGraphicFramePr>
        <p:xfrm>
          <a:off x="2549517" y="1062309"/>
          <a:ext cx="7092957" cy="4733379"/>
        </p:xfrm>
        <a:graphic>
          <a:graphicData uri="http://schemas.openxmlformats.org/drawingml/2006/table">
            <a:tbl>
              <a:tblPr firstRow="0" firstCol="0" lastRow="0" lastCol="0" bandRow="0" bandCol="0">
                <a:tableStyleId>{5C22544A-7EE6-4342-B048-85BDC9FD1C3A}</a:tableStyleId>
              </a:tblPr>
              <a:tblGrid>
                <a:gridCol w="3540128"/>
                <a:gridCol w="3540128"/>
              </a:tblGrid>
              <a:tr h="2007960">
                <a:tc>
                  <a:txBody>
                    <a:bodyPr/>
                    <a:p>
                      <a:pPr algn="l">
                        <a:defRPr/>
                      </a:pPr>
                      <a:r>
                        <a:rPr sz="2200" b="0">
                          <a:solidFill>
                            <a:srgbClr val="89B4FA"/>
                          </a:solidFill>
                          <a:latin typeface="Poppins Medium"/>
                          <a:ea typeface="Poppins Medium"/>
                          <a:cs typeface="Poppins Medium"/>
                        </a:rPr>
                        <a:t>Main Board + Cooler</a:t>
                      </a:r>
                      <a:endParaRPr sz="2200" b="0">
                        <a:solidFill>
                          <a:srgbClr val="89B4FA"/>
                        </a:solidFill>
                        <a:latin typeface="Poppins Medium"/>
                        <a:ea typeface="Poppins Medium"/>
                        <a:cs typeface="Poppins Medium"/>
                      </a:endParaRPr>
                    </a:p>
                    <a:p>
                      <a:pPr algn="l">
                        <a:defRPr/>
                      </a:pPr>
                      <a:r>
                        <a:rPr sz="1200" b="0">
                          <a:solidFill>
                            <a:srgbClr val="89B4FA"/>
                          </a:solidFill>
                          <a:latin typeface="Poppins Medium"/>
                          <a:ea typeface="Poppins Medium"/>
                          <a:cs typeface="Poppins Medium"/>
                        </a:rPr>
                        <a:t>$120</a:t>
                      </a:r>
                      <a:endParaRPr sz="1200" b="0">
                        <a:solidFill>
                          <a:srgbClr val="89B4FA"/>
                        </a:solidFill>
                        <a:latin typeface="Poppins Medium"/>
                        <a:ea typeface="Poppins Medium"/>
                        <a:cs typeface="Poppins Medium"/>
                      </a:endParaRPr>
                    </a:p>
                    <a:p>
                      <a:pPr algn="l">
                        <a:defRPr/>
                      </a:pPr>
                      <a:r>
                        <a:rPr lang="en-US" sz="1800" b="0" i="0" u="none" strike="noStrike" cap="none" spc="0">
                          <a:solidFill>
                            <a:srgbClr val="F38BA8"/>
                          </a:solidFill>
                          <a:latin typeface="Poppins Medium"/>
                          <a:ea typeface="Poppins Medium"/>
                          <a:cs typeface="Poppins Medium"/>
                        </a:rPr>
                        <a:t>The Raspberry Pi 5</a:t>
                      </a:r>
                      <a:r>
                        <a:rPr lang="en-US" sz="1800" b="0" i="0" u="none" strike="noStrike" cap="none" spc="0">
                          <a:solidFill>
                            <a:srgbClr val="CDD6F4"/>
                          </a:solidFill>
                          <a:latin typeface="Poppins Medium"/>
                          <a:ea typeface="Poppins Medium"/>
                          <a:cs typeface="Poppins Medium"/>
                        </a:rPr>
                        <a:t> </a:t>
                      </a:r>
                      <a:r>
                        <a:rPr lang="en-US" sz="1800" b="0" i="0" u="none" strike="noStrike" cap="none" spc="0">
                          <a:solidFill>
                            <a:srgbClr val="CDD6F4"/>
                          </a:solidFill>
                          <a:latin typeface="Poppins Medium"/>
                          <a:ea typeface="Poppins Medium"/>
                          <a:cs typeface="Poppins Medium"/>
                        </a:rPr>
                        <a:t>provides an easily extendible, well maintained platform with heaps of support and documentation.</a:t>
                      </a:r>
                      <a:endParaRPr sz="1800" b="0">
                        <a:solidFill>
                          <a:srgbClr val="CDD6F4"/>
                        </a:solidFill>
                        <a:latin typeface="Poppins Medium"/>
                        <a:cs typeface="Poppins Medium"/>
                      </a:endParaRPr>
                    </a:p>
                  </a:txBody>
                  <a:tcPr anchor="ctr">
                    <a:solidFill>
                      <a:srgbClr val="1E1E2E"/>
                    </a:solidFill>
                  </a:tcPr>
                </a:tc>
                <a:tc>
                  <a:txBody>
                    <a:bodyPr/>
                    <a:p>
                      <a:pPr algn="l">
                        <a:defRPr/>
                      </a:pPr>
                      <a:r>
                        <a:rPr lang="en-US" sz="2200" b="0" i="0" u="none" strike="noStrike" cap="none" spc="0">
                          <a:solidFill>
                            <a:srgbClr val="89B4FA"/>
                          </a:solidFill>
                          <a:latin typeface="Poppins Medium"/>
                          <a:ea typeface="Poppins Medium"/>
                          <a:cs typeface="Poppins Medium"/>
                        </a:rPr>
                        <a:t>Screen</a:t>
                      </a:r>
                      <a:endParaRPr lang="en-US" sz="2200" b="0" i="0" u="none" strike="noStrike" cap="none" spc="0">
                        <a:solidFill>
                          <a:srgbClr val="89B4FA"/>
                        </a:solidFill>
                        <a:latin typeface="Poppins Medium"/>
                        <a:ea typeface="Poppins Medium"/>
                        <a:cs typeface="Poppins Medium"/>
                      </a:endParaRPr>
                    </a:p>
                    <a:p>
                      <a:pPr algn="l">
                        <a:defRPr/>
                      </a:pPr>
                      <a:r>
                        <a:rPr lang="en-US" sz="1200" b="0" i="0" u="none" strike="noStrike" cap="none" spc="0">
                          <a:solidFill>
                            <a:srgbClr val="89B4FA"/>
                          </a:solidFill>
                          <a:latin typeface="Poppins Medium"/>
                          <a:ea typeface="Poppins Medium"/>
                          <a:cs typeface="Poppins Medium"/>
                        </a:rPr>
                        <a:t>$50</a:t>
                      </a:r>
                      <a:endParaRPr sz="1800">
                        <a:solidFill>
                          <a:srgbClr val="CDD6F4"/>
                        </a:solidFill>
                        <a:latin typeface="Poppins Medium"/>
                        <a:cs typeface="Poppins Medium"/>
                      </a:endParaRPr>
                    </a:p>
                    <a:p>
                      <a:pPr algn="l">
                        <a:defRPr/>
                      </a:pPr>
                      <a:r>
                        <a:rPr lang="en-US" sz="1800" b="0" i="0" u="none" strike="noStrike" cap="none" spc="0">
                          <a:solidFill>
                            <a:srgbClr val="F38BA8"/>
                          </a:solidFill>
                          <a:latin typeface="Poppins Medium"/>
                          <a:ea typeface="Poppins Medium"/>
                          <a:cs typeface="Poppins Medium"/>
                        </a:rPr>
                        <a:t>The </a:t>
                      </a:r>
                      <a:r>
                        <a:rPr lang="en-US" sz="1800" b="0" i="0" u="none" strike="noStrike" cap="none" spc="0">
                          <a:solidFill>
                            <a:srgbClr val="F38BA8"/>
                          </a:solidFill>
                          <a:latin typeface="Poppins Medium"/>
                          <a:ea typeface="Poppins Medium"/>
                          <a:cs typeface="Poppins Medium"/>
                        </a:rPr>
                        <a:t>Waveshare 7” Screen</a:t>
                      </a:r>
                      <a:r>
                        <a:rPr lang="en-US" sz="1800" b="0" i="0" u="none" strike="noStrike" cap="none" spc="0">
                          <a:solidFill>
                            <a:srgbClr val="CDD6F4"/>
                          </a:solidFill>
                          <a:latin typeface="Poppins Medium"/>
                          <a:ea typeface="Poppins Medium"/>
                          <a:cs typeface="Poppins Medium"/>
                        </a:rPr>
                        <a:t> is small, portable and very price competitive.</a:t>
                      </a:r>
                      <a:endParaRPr lang="en-US" sz="1800" b="0" i="0" u="none" strike="noStrike" cap="none" spc="0">
                        <a:solidFill>
                          <a:srgbClr val="CDD6F4"/>
                        </a:solidFill>
                        <a:latin typeface="Poppins Medium"/>
                        <a:ea typeface="Poppins Medium"/>
                        <a:cs typeface="Poppins Medium"/>
                      </a:endParaRPr>
                    </a:p>
                  </a:txBody>
                  <a:tcPr anchor="ctr">
                    <a:solidFill>
                      <a:srgbClr val="1E1E2E"/>
                    </a:solidFill>
                  </a:tcPr>
                </a:tc>
              </a:tr>
              <a:tr h="2007960">
                <a:tc>
                  <a:txBody>
                    <a:bodyPr/>
                    <a:p>
                      <a:pPr algn="l">
                        <a:defRPr/>
                      </a:pPr>
                      <a:r>
                        <a:rPr lang="en-US" sz="2200" b="0" i="0" u="none" strike="noStrike" cap="none" spc="0">
                          <a:solidFill>
                            <a:srgbClr val="89B4FA"/>
                          </a:solidFill>
                          <a:latin typeface="Poppins Medium"/>
                          <a:ea typeface="Poppins Medium"/>
                          <a:cs typeface="Poppins Medium"/>
                        </a:rPr>
                        <a:t>Audio</a:t>
                      </a:r>
                      <a:endParaRPr lang="en-US" sz="2200" b="0" i="0" u="none" strike="noStrike" cap="none" spc="0">
                        <a:solidFill>
                          <a:srgbClr val="89B4FA"/>
                        </a:solidFill>
                        <a:latin typeface="Poppins Medium"/>
                        <a:ea typeface="Poppins Medium"/>
                        <a:cs typeface="Poppins Medium"/>
                      </a:endParaRPr>
                    </a:p>
                    <a:p>
                      <a:pPr algn="l">
                        <a:defRPr/>
                      </a:pPr>
                      <a:r>
                        <a:rPr lang="en-US" sz="1200" b="0" i="0" u="none" strike="noStrike" cap="none" spc="0">
                          <a:solidFill>
                            <a:srgbClr val="89B4FA"/>
                          </a:solidFill>
                          <a:latin typeface="Poppins Medium"/>
                          <a:ea typeface="Poppins Medium"/>
                          <a:cs typeface="Poppins Medium"/>
                        </a:rPr>
                        <a:t>$20</a:t>
                      </a:r>
                      <a:endParaRPr sz="1200" b="0" i="0" u="none" strike="noStrike" cap="none" spc="0">
                        <a:solidFill>
                          <a:srgbClr val="89B4FA"/>
                        </a:solidFill>
                        <a:latin typeface="Poppins Medium"/>
                        <a:ea typeface="Poppins Medium"/>
                        <a:cs typeface="Poppins Medium"/>
                      </a:endParaRPr>
                    </a:p>
                    <a:p>
                      <a:pPr algn="l">
                        <a:defRPr/>
                      </a:pPr>
                      <a:r>
                        <a:rPr lang="en-US" sz="1200" b="0" i="0" u="sng" strike="noStrike" cap="none" spc="0">
                          <a:solidFill>
                            <a:srgbClr val="89B4FA"/>
                          </a:solidFill>
                          <a:latin typeface="Poppins Medium"/>
                          <a:ea typeface="Poppins Medium"/>
                          <a:cs typeface="Poppins Medium"/>
                          <a:hlinkClick r:id="rId3" tooltip="https://www.waveshare.com/wiki/WM8960_Audio_HAT"/>
                        </a:rPr>
                        <a:t>https://www.waveshare.com/wiki/WM8960_Audio_HAT</a:t>
                      </a:r>
                      <a:endParaRPr sz="1200" b="0" i="0" u="none" strike="noStrike" cap="none" spc="0">
                        <a:solidFill>
                          <a:srgbClr val="CDD6F4"/>
                        </a:solidFill>
                        <a:latin typeface="Poppins Medium"/>
                        <a:cs typeface="Poppins Medium"/>
                      </a:endParaRPr>
                    </a:p>
                    <a:p>
                      <a:pPr algn="l">
                        <a:defRPr/>
                      </a:pPr>
                      <a:r>
                        <a:rPr lang="en-US" sz="1800" b="0" i="0" u="none" strike="noStrike" cap="none" spc="0">
                          <a:solidFill>
                            <a:srgbClr val="F38BA8"/>
                          </a:solidFill>
                          <a:latin typeface="Poppins Medium"/>
                          <a:ea typeface="Poppins Medium"/>
                          <a:cs typeface="Poppins Medium"/>
                        </a:rPr>
                        <a:t>The Waveshare WM8960 Audio Hat</a:t>
                      </a:r>
                      <a:r>
                        <a:rPr lang="en-US" sz="1800" b="0" i="0" u="none" strike="noStrike" cap="none" spc="0">
                          <a:solidFill>
                            <a:srgbClr val="CDD6F4"/>
                          </a:solidFill>
                          <a:latin typeface="Poppins Medium"/>
                          <a:ea typeface="Poppins Medium"/>
                          <a:cs typeface="Poppins Medium"/>
                        </a:rPr>
                        <a:t> allows small laptop speakers and microphones to work with the Pi.</a:t>
                      </a:r>
                      <a:endParaRPr lang="en-US" sz="1800" b="0"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l">
                        <a:defRPr/>
                      </a:pPr>
                      <a:r>
                        <a:rPr sz="2200">
                          <a:solidFill>
                            <a:srgbClr val="89B4FA"/>
                          </a:solidFill>
                          <a:latin typeface="Poppins Medium"/>
                          <a:ea typeface="Poppins Medium"/>
                          <a:cs typeface="Poppins Medium"/>
                        </a:rPr>
                        <a:t>Battery</a:t>
                      </a:r>
                      <a:endParaRPr sz="2200">
                        <a:solidFill>
                          <a:srgbClr val="89B4FA"/>
                        </a:solidFill>
                        <a:latin typeface="Poppins Medium"/>
                        <a:ea typeface="Poppins Medium"/>
                        <a:cs typeface="Poppins Medium"/>
                      </a:endParaRPr>
                    </a:p>
                    <a:p>
                      <a:pPr algn="l">
                        <a:defRPr/>
                      </a:pPr>
                      <a:r>
                        <a:rPr sz="1200">
                          <a:solidFill>
                            <a:srgbClr val="89B4FA"/>
                          </a:solidFill>
                          <a:latin typeface="Poppins Medium"/>
                          <a:ea typeface="Poppins Medium"/>
                          <a:cs typeface="Poppins Medium"/>
                        </a:rPr>
                        <a:t>$20</a:t>
                      </a:r>
                      <a:endParaRPr sz="1200">
                        <a:solidFill>
                          <a:srgbClr val="89B4FA"/>
                        </a:solidFill>
                        <a:latin typeface="Poppins Medium"/>
                        <a:ea typeface="Poppins Medium"/>
                        <a:cs typeface="Poppins Medium"/>
                      </a:endParaRPr>
                    </a:p>
                    <a:p>
                      <a:pPr algn="l">
                        <a:defRPr/>
                      </a:pPr>
                      <a:r>
                        <a:rPr sz="1200" u="sng">
                          <a:solidFill>
                            <a:srgbClr val="89B4FA"/>
                          </a:solidFill>
                          <a:latin typeface="Poppins Medium"/>
                          <a:ea typeface="Poppins Medium"/>
                          <a:cs typeface="Poppins Medium"/>
                          <a:hlinkClick r:id="rId4" tooltip="https://www.waveshare.com/wiki/Li-ion_Battery_HAT"/>
                        </a:rPr>
                        <a:t>https://www.waveshare.com/wiki/Li-ion_Battery_HAT</a:t>
                      </a:r>
                      <a:endParaRPr sz="1200">
                        <a:solidFill>
                          <a:srgbClr val="CDD6F4"/>
                        </a:solidFill>
                        <a:latin typeface="Poppins Medium"/>
                        <a:cs typeface="Poppins Medium"/>
                      </a:endParaRPr>
                    </a:p>
                    <a:p>
                      <a:pPr>
                        <a:defRPr/>
                      </a:pPr>
                      <a:r>
                        <a:rPr lang="en-US" sz="1800" b="0" i="0" u="none" strike="noStrike" cap="none" spc="0">
                          <a:solidFill>
                            <a:srgbClr val="F38BA8"/>
                          </a:solidFill>
                          <a:latin typeface="Poppins Medium"/>
                          <a:ea typeface="Poppins Medium"/>
                          <a:cs typeface="Poppins Medium"/>
                        </a:rPr>
                        <a:t>The </a:t>
                      </a:r>
                      <a:r>
                        <a:rPr lang="en-US" sz="1800" b="0" i="0" u="none" strike="noStrike" cap="none" spc="0">
                          <a:solidFill>
                            <a:srgbClr val="F38BA8"/>
                          </a:solidFill>
                          <a:latin typeface="Poppins Medium"/>
                          <a:ea typeface="Poppins Medium"/>
                          <a:cs typeface="Poppins Medium"/>
                        </a:rPr>
                        <a:t>Waveshare Li-polymer Battery Ha</a:t>
                      </a:r>
                      <a:r>
                        <a:rPr lang="en-US" sz="1800" b="0" i="0" u="none" strike="noStrike" cap="none" spc="0">
                          <a:solidFill>
                            <a:srgbClr val="F38BA8"/>
                          </a:solidFill>
                          <a:latin typeface="Poppins Medium"/>
                          <a:ea typeface="Poppins Medium"/>
                          <a:cs typeface="Poppins Medium"/>
                        </a:rPr>
                        <a:t>t</a:t>
                      </a:r>
                      <a:r>
                        <a:rPr lang="en-US" sz="1800" b="0" i="0" u="none" strike="noStrike" cap="none" spc="0">
                          <a:solidFill>
                            <a:srgbClr val="CDD6F4"/>
                          </a:solidFill>
                          <a:latin typeface="Poppins Medium"/>
                          <a:ea typeface="Poppins Medium"/>
                          <a:cs typeface="Poppins Medium"/>
                        </a:rPr>
                        <a:t> allows any 3.7V battery to work with the device and it </a:t>
                      </a:r>
                      <a:endParaRPr sz="1800" b="0" i="0" u="none" strike="noStrike" cap="none" spc="0">
                        <a:solidFill>
                          <a:srgbClr val="CDD6F4"/>
                        </a:solidFill>
                        <a:latin typeface="Times New Roman"/>
                        <a:cs typeface="Times New Roman"/>
                      </a:endParaRPr>
                    </a:p>
                    <a:p>
                      <a:pPr algn="l">
                        <a:defRPr/>
                      </a:pPr>
                      <a:r>
                        <a:rPr lang="en-US" sz="1800" b="0" i="0" u="none" strike="noStrike" cap="none" spc="0">
                          <a:solidFill>
                            <a:srgbClr val="CDD6F4"/>
                          </a:solidFill>
                          <a:latin typeface="Poppins Medium"/>
                          <a:ea typeface="Poppins Medium"/>
                          <a:cs typeface="Poppins Medium"/>
                        </a:rPr>
                        <a:t>easily clips onto the Pi using the GPIO pins without any hassle</a:t>
                      </a:r>
                      <a:r>
                        <a:rPr lang="en-US" sz="1800" b="0" i="0" u="none" strike="noStrike" cap="none" spc="0">
                          <a:solidFill>
                            <a:srgbClr val="CDD6F4"/>
                          </a:solidFill>
                          <a:latin typeface="Poppins Medium"/>
                          <a:ea typeface="Poppins Medium"/>
                          <a:cs typeface="Poppins Medium"/>
                        </a:rPr>
                        <a:t>.</a:t>
                      </a:r>
                      <a:endParaRPr sz="1800">
                        <a:solidFill>
                          <a:srgbClr val="CDD6F4"/>
                        </a:solidFill>
                        <a:latin typeface="Poppins Medium"/>
                        <a:ea typeface="Poppins Medium"/>
                        <a:cs typeface="Poppins Medium"/>
                      </a:endParaRPr>
                    </a:p>
                  </a:txBody>
                  <a:tcPr anchor="ctr">
                    <a:solidFill>
                      <a:srgbClr val="1E1E2E"/>
                    </a:solidFill>
                  </a:tcPr>
                </a:tc>
              </a:tr>
            </a:tbl>
          </a:graphicData>
        </a:graphic>
      </p:graphicFrame>
      <p:sp>
        <p:nvSpPr>
          <p:cNvPr id="1616603100" name="Google Shape;133;p7"/>
          <p:cNvSpPr txBox="1"/>
          <p:nvPr/>
        </p:nvSpPr>
        <p:spPr bwMode="auto">
          <a:xfrm flipH="0" flipV="0">
            <a:off x="9970015" y="2932205"/>
            <a:ext cx="1895328" cy="1092573"/>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lvl1pPr marL="171450" indent="-171450" algn="l" defTabSz="685800">
              <a:lnSpc>
                <a:spcPct val="90000"/>
              </a:lnSpc>
              <a:spcBef>
                <a:spcPts val="748"/>
              </a:spcBef>
              <a:buFont typeface="Arial"/>
              <a:buChar char="•"/>
              <a:defRPr sz="2100">
                <a:solidFill>
                  <a:schemeClr val="tx1"/>
                </a:solidFill>
                <a:latin typeface="+mn-lt"/>
                <a:ea typeface="+mn-ea"/>
                <a:cs typeface="+mn-cs"/>
              </a:defRPr>
            </a:lvl1pPr>
            <a:lvl2pPr marL="514350" indent="-171450" algn="l" defTabSz="685800">
              <a:lnSpc>
                <a:spcPct val="90000"/>
              </a:lnSpc>
              <a:spcBef>
                <a:spcPts val="373"/>
              </a:spcBef>
              <a:buFont typeface="Arial"/>
              <a:buChar char="•"/>
              <a:defRPr sz="1800">
                <a:solidFill>
                  <a:schemeClr val="tx1"/>
                </a:solidFill>
                <a:latin typeface="+mn-lt"/>
                <a:ea typeface="+mn-ea"/>
                <a:cs typeface="+mn-cs"/>
              </a:defRPr>
            </a:lvl2pPr>
            <a:lvl3pPr marL="857250" indent="-171450" algn="l" defTabSz="685800">
              <a:lnSpc>
                <a:spcPct val="90000"/>
              </a:lnSpc>
              <a:spcBef>
                <a:spcPts val="373"/>
              </a:spcBef>
              <a:buFont typeface="Arial"/>
              <a:buChar char="•"/>
              <a:defRPr sz="1500">
                <a:solidFill>
                  <a:schemeClr val="tx1"/>
                </a:solidFill>
                <a:latin typeface="+mn-lt"/>
                <a:ea typeface="+mn-ea"/>
                <a:cs typeface="+mn-cs"/>
              </a:defRPr>
            </a:lvl3pPr>
            <a:lvl4pPr marL="1200150" indent="-171450" algn="l" defTabSz="685800">
              <a:lnSpc>
                <a:spcPct val="90000"/>
              </a:lnSpc>
              <a:spcBef>
                <a:spcPts val="373"/>
              </a:spcBef>
              <a:buFont typeface="Arial"/>
              <a:buChar char="•"/>
              <a:defRPr sz="1350">
                <a:solidFill>
                  <a:schemeClr val="tx1"/>
                </a:solidFill>
                <a:latin typeface="+mn-lt"/>
                <a:ea typeface="+mn-ea"/>
                <a:cs typeface="+mn-cs"/>
              </a:defRPr>
            </a:lvl4pPr>
            <a:lvl5pPr marL="1543050" indent="-171450" algn="l" defTabSz="685800">
              <a:lnSpc>
                <a:spcPct val="90000"/>
              </a:lnSpc>
              <a:spcBef>
                <a:spcPts val="373"/>
              </a:spcBef>
              <a:buFont typeface="Arial"/>
              <a:buChar char="•"/>
              <a:defRPr sz="1350">
                <a:solidFill>
                  <a:schemeClr val="tx1"/>
                </a:solidFill>
                <a:latin typeface="+mn-lt"/>
                <a:ea typeface="+mn-ea"/>
                <a:cs typeface="+mn-cs"/>
              </a:defRPr>
            </a:lvl5pPr>
            <a:lvl6pPr marL="1885950" indent="-171450" algn="l" defTabSz="685800">
              <a:lnSpc>
                <a:spcPct val="90000"/>
              </a:lnSpc>
              <a:spcBef>
                <a:spcPts val="373"/>
              </a:spcBef>
              <a:buFont typeface="Arial"/>
              <a:buChar char="•"/>
              <a:defRPr sz="1350">
                <a:solidFill>
                  <a:schemeClr val="tx1"/>
                </a:solidFill>
                <a:latin typeface="+mn-lt"/>
                <a:ea typeface="+mn-ea"/>
                <a:cs typeface="+mn-cs"/>
              </a:defRPr>
            </a:lvl6pPr>
            <a:lvl7pPr marL="2228850" indent="-171450" algn="l" defTabSz="685800">
              <a:lnSpc>
                <a:spcPct val="90000"/>
              </a:lnSpc>
              <a:spcBef>
                <a:spcPts val="373"/>
              </a:spcBef>
              <a:buFont typeface="Arial"/>
              <a:buChar char="•"/>
              <a:defRPr sz="1350">
                <a:solidFill>
                  <a:schemeClr val="tx1"/>
                </a:solidFill>
                <a:latin typeface="+mn-lt"/>
                <a:ea typeface="+mn-ea"/>
                <a:cs typeface="+mn-cs"/>
              </a:defRPr>
            </a:lvl7pPr>
            <a:lvl8pPr marL="2571750" indent="-171450" algn="l" defTabSz="685800">
              <a:lnSpc>
                <a:spcPct val="90000"/>
              </a:lnSpc>
              <a:spcBef>
                <a:spcPts val="373"/>
              </a:spcBef>
              <a:buFont typeface="Arial"/>
              <a:buChar char="•"/>
              <a:defRPr sz="1350">
                <a:solidFill>
                  <a:schemeClr val="tx1"/>
                </a:solidFill>
                <a:latin typeface="+mn-lt"/>
                <a:ea typeface="+mn-ea"/>
                <a:cs typeface="+mn-cs"/>
              </a:defRPr>
            </a:lvl8pPr>
            <a:lvl9pPr marL="2914650" indent="-171450" algn="l" defTabSz="685800">
              <a:lnSpc>
                <a:spcPct val="90000"/>
              </a:lnSpc>
              <a:spcBef>
                <a:spcPts val="373"/>
              </a:spcBef>
              <a:buFont typeface="Arial"/>
              <a:buChar char="•"/>
              <a:defRPr sz="1350">
                <a:solidFill>
                  <a:schemeClr val="tx1"/>
                </a:solidFill>
                <a:latin typeface="+mn-lt"/>
                <a:ea typeface="+mn-ea"/>
                <a:cs typeface="+mn-cs"/>
              </a:defRPr>
            </a:lvl9pPr>
          </a:lstStyle>
          <a:p>
            <a:pPr marL="0" lvl="0" indent="0" algn="l">
              <a:lnSpc>
                <a:spcPct val="90000"/>
              </a:lnSpc>
              <a:spcBef>
                <a:spcPts val="0"/>
              </a:spcBef>
              <a:spcAft>
                <a:spcPts val="0"/>
              </a:spcAft>
              <a:buClr>
                <a:schemeClr val="lt1"/>
              </a:buClr>
              <a:buSzPts val="1800"/>
              <a:buFont typeface="Arial"/>
              <a:buNone/>
              <a:defRPr/>
            </a:pPr>
            <a:r>
              <a:rPr lang="en-US" sz="1200">
                <a:solidFill>
                  <a:srgbClr val="CDD6F4"/>
                </a:solidFill>
                <a:latin typeface="Poppins Medium"/>
                <a:ea typeface="Poppins Medium"/>
                <a:cs typeface="Poppins Medium"/>
              </a:rPr>
              <a:t>The 3D printing will cost : $..., Therefore the final cost would be :  $210 + $00 = </a:t>
            </a:r>
            <a:r>
              <a:rPr lang="en-US" sz="1200">
                <a:solidFill>
                  <a:srgbClr val="89B4FA"/>
                </a:solidFill>
                <a:latin typeface="Poppins Medium"/>
                <a:ea typeface="Poppins Medium"/>
                <a:cs typeface="Poppins Medium"/>
              </a:rPr>
              <a:t>$...</a:t>
            </a:r>
            <a:endParaRPr lang="en-US" sz="1800">
              <a:solidFill>
                <a:srgbClr val="CDD6F4"/>
              </a:solidFill>
              <a:latin typeface="Poppins Medium"/>
              <a:ea typeface="Poppins Medium"/>
              <a:cs typeface="Poppins Medium"/>
            </a:endParaRPr>
          </a:p>
        </p:txBody>
      </p:sp>
      <p:pic>
        <p:nvPicPr>
          <p:cNvPr id="1309900501" name=""/>
          <p:cNvPicPr>
            <a:picLocks noChangeAspect="1"/>
          </p:cNvPicPr>
          <p:nvPr/>
        </p:nvPicPr>
        <p:blipFill>
          <a:blip r:embed="rId5"/>
          <a:srcRect l="-486" t="26567" r="486" b="20597"/>
          <a:stretch/>
        </p:blipFill>
        <p:spPr bwMode="auto">
          <a:xfrm flipH="0" flipV="0">
            <a:off x="9830709" y="1279338"/>
            <a:ext cx="2173941" cy="1531470"/>
          </a:xfrm>
          <a:prstGeom prst="roundRect">
            <a:avLst>
              <a:gd name="adj" fmla="val 16667"/>
            </a:avLst>
          </a:prstGeom>
        </p:spPr>
      </p:pic>
      <p:pic>
        <p:nvPicPr>
          <p:cNvPr id="9083192" name=""/>
          <p:cNvPicPr>
            <a:picLocks noChangeAspect="1"/>
          </p:cNvPicPr>
          <p:nvPr/>
        </p:nvPicPr>
        <p:blipFill>
          <a:blip r:embed="rId6"/>
          <a:stretch/>
        </p:blipFill>
        <p:spPr bwMode="auto">
          <a:xfrm flipH="0" flipV="0">
            <a:off x="564029" y="1137396"/>
            <a:ext cx="1361514" cy="1815352"/>
          </a:xfrm>
          <a:prstGeom prst="roundRect">
            <a:avLst>
              <a:gd name="adj" fmla="val 16667"/>
            </a:avLst>
          </a:prstGeom>
        </p:spPr>
      </p:pic>
      <p:pic>
        <p:nvPicPr>
          <p:cNvPr id="271555390" name=""/>
          <p:cNvPicPr>
            <a:picLocks noChangeAspect="1"/>
          </p:cNvPicPr>
          <p:nvPr/>
        </p:nvPicPr>
        <p:blipFill>
          <a:blip r:embed="rId7"/>
          <a:stretch/>
        </p:blipFill>
        <p:spPr bwMode="auto">
          <a:xfrm flipH="0" flipV="0">
            <a:off x="536014" y="4024779"/>
            <a:ext cx="1389529" cy="1852705"/>
          </a:xfrm>
          <a:prstGeom prst="roundRect">
            <a:avLst>
              <a:gd name="adj" fmla="val 16667"/>
            </a:avLst>
          </a:prstGeom>
          <a:effectLst/>
        </p:spPr>
      </p:pic>
      <p:sp>
        <p:nvSpPr>
          <p:cNvPr id="1072802142" name=""/>
          <p:cNvSpPr txBox="1"/>
          <p:nvPr/>
        </p:nvSpPr>
        <p:spPr bwMode="auto">
          <a:xfrm flipH="0" flipV="0">
            <a:off x="2653014" y="6181911"/>
            <a:ext cx="6670041"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200">
                <a:solidFill>
                  <a:srgbClr val="CDD6F4"/>
                </a:solidFill>
                <a:latin typeface="Poppins Medium"/>
                <a:ea typeface="Poppins Medium"/>
                <a:cs typeface="Poppins Medium"/>
              </a:rPr>
              <a:t>$120 + $50 + $20 + $20 = </a:t>
            </a:r>
            <a:r>
              <a:rPr sz="1200">
                <a:solidFill>
                  <a:srgbClr val="89B4FA"/>
                </a:solidFill>
                <a:latin typeface="Poppins Medium"/>
                <a:ea typeface="Poppins Medium"/>
                <a:cs typeface="Poppins Medium"/>
              </a:rPr>
              <a:t>$210</a:t>
            </a:r>
            <a:endParaRPr sz="1200">
              <a:solidFill>
                <a:srgbClr val="CDD6F4"/>
              </a:solidFill>
              <a:latin typeface="Poppins Medium"/>
              <a:cs typeface="Poppins Medium"/>
            </a:endParaRPr>
          </a:p>
        </p:txBody>
      </p:sp>
      <p:pic>
        <p:nvPicPr>
          <p:cNvPr id="2110527140" name=""/>
          <p:cNvPicPr>
            <a:picLocks noChangeAspect="1"/>
          </p:cNvPicPr>
          <p:nvPr/>
        </p:nvPicPr>
        <p:blipFill>
          <a:blip r:embed="rId8"/>
          <a:stretch/>
        </p:blipFill>
        <p:spPr bwMode="auto">
          <a:xfrm flipH="0" flipV="0">
            <a:off x="10222914" y="4024779"/>
            <a:ext cx="1389529" cy="1852705"/>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108156124" name="Google Shape;147;p9"/>
          <p:cNvSpPr txBox="1"/>
          <p:nvPr>
            <p:ph type="title"/>
          </p:nvPr>
        </p:nvSpPr>
        <p:spPr bwMode="auto">
          <a:xfrm>
            <a:off x="838197" y="365121"/>
            <a:ext cx="10515600" cy="1325558"/>
          </a:xfrm>
          <a:prstGeom prst="rect">
            <a:avLst/>
          </a:prstGeom>
          <a:noFill/>
          <a:ln>
            <a:noFill/>
          </a:ln>
        </p:spPr>
        <p:txBody>
          <a:bodyPr spcFirstLastPara="1" vertOverflow="overflow" horzOverflow="overflow" vert="horz" wrap="square" lIns="91422" tIns="45696" rIns="91422" bIns="45696" numCol="1" spcCol="0" rtlCol="0" fromWordArt="0" anchor="ctr" anchorCtr="0" forceAA="0" upright="0" compatLnSpc="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Production Flowchart</a:t>
            </a:r>
            <a:br>
              <a:rPr lang="en-US" sz="4800">
                <a:solidFill>
                  <a:srgbClr val="89B4FA"/>
                </a:solidFill>
                <a:latin typeface="Poppins Black"/>
                <a:ea typeface="Poppins Black"/>
                <a:cs typeface="Poppins Black"/>
              </a:rPr>
            </a:br>
            <a:r>
              <a:rPr lang="en-US" sz="1200">
                <a:solidFill>
                  <a:srgbClr val="F38BA8"/>
                </a:solidFill>
                <a:latin typeface="Poppins Black"/>
                <a:ea typeface="Poppins Black"/>
                <a:cs typeface="Poppins Black"/>
              </a:rPr>
              <a:t>One-off Production</a:t>
            </a:r>
            <a:endParaRPr sz="4800">
              <a:solidFill>
                <a:srgbClr val="89B4FA"/>
              </a:solidFill>
            </a:endParaRPr>
          </a:p>
        </p:txBody>
      </p:sp>
      <p:graphicFrame>
        <p:nvGraphicFramePr>
          <p:cNvPr id="1155145457" name=""/>
          <p:cNvGraphicFramePr>
            <a:graphicFrameLocks xmlns:a="http://schemas.openxmlformats.org/drawingml/2006/main"/>
          </p:cNvGraphicFramePr>
          <p:nvPr/>
        </p:nvGraphicFramePr>
        <p:xfrm>
          <a:off x="838197" y="1775423"/>
          <a:ext cx="8127999" cy="807651"/>
        </p:xfrm>
        <a:graphic>
          <a:graphicData uri="http://schemas.openxmlformats.org/drawingml/2006/table">
            <a:tbl>
              <a:tblPr firstRow="0" firstCol="0" lastRow="0" lastCol="0" bandRow="0" bandCol="0">
                <a:tableStyleId>{5C22544A-7EE6-4342-B048-85BDC9FD1C3A}</a:tableStyleId>
              </a:tblPr>
              <a:tblGrid>
                <a:gridCol w="3500964"/>
                <a:gridCol w="3500964"/>
                <a:gridCol w="3500964"/>
              </a:tblGrid>
              <a:tr h="527031">
                <a:tc>
                  <a:txBody>
                    <a:bodyPr/>
                    <a:p>
                      <a:pPr algn="ctr">
                        <a:defRPr/>
                      </a:pPr>
                      <a:r>
                        <a:rPr lang="en-US" sz="2400" b="1" i="0" u="none" strike="noStrike" cap="none" spc="0">
                          <a:solidFill>
                            <a:srgbClr val="89B4FA"/>
                          </a:solidFill>
                          <a:latin typeface="Poppins SemiBold"/>
                          <a:ea typeface="Poppins SemiBold"/>
                          <a:cs typeface="Poppins SemiBold"/>
                        </a:rPr>
                        <a:t>Sequence</a:t>
                      </a:r>
                      <a:endParaRPr sz="2400" b="1" i="0" u="none" strike="noStrike" cap="none" spc="0">
                        <a:solidFill>
                          <a:srgbClr val="89B4FA"/>
                        </a:solidFill>
                        <a:latin typeface="Poppins SemiBold"/>
                        <a:ea typeface="Poppins SemiBold"/>
                        <a:cs typeface="Poppins SemiBold"/>
                      </a:endParaRPr>
                    </a:p>
                  </a:txBody>
                  <a:tcPr anchor="ctr">
                    <a:solidFill>
                      <a:srgbClr val="1E1E2E"/>
                    </a:solidFill>
                  </a:tcPr>
                </a:tc>
                <a:tc>
                  <a:txBody>
                    <a:bodyPr/>
                    <a:p>
                      <a:pPr algn="ctr">
                        <a:defRPr/>
                      </a:pPr>
                      <a:r>
                        <a:rPr lang="en-US" sz="2400" b="1" i="0" u="none" strike="noStrike" cap="none" spc="0">
                          <a:solidFill>
                            <a:srgbClr val="89B4FA"/>
                          </a:solidFill>
                          <a:latin typeface="Poppins SemiBold"/>
                          <a:ea typeface="Poppins SemiBold"/>
                          <a:cs typeface="Poppins SemiBold"/>
                        </a:rPr>
                        <a:t>Equipment</a:t>
                      </a:r>
                      <a:endParaRPr sz="2400" b="1" i="0" u="none" strike="noStrike" cap="none" spc="0">
                        <a:solidFill>
                          <a:srgbClr val="89B4FA"/>
                        </a:solidFill>
                        <a:latin typeface="Poppins SemiBold"/>
                        <a:ea typeface="Poppins SemiBold"/>
                        <a:cs typeface="Poppins SemiBold"/>
                      </a:endParaRPr>
                    </a:p>
                  </a:txBody>
                  <a:tcPr anchor="ctr">
                    <a:solidFill>
                      <a:srgbClr val="1E1E2E"/>
                    </a:solidFill>
                  </a:tcPr>
                </a:tc>
                <a:tc>
                  <a:txBody>
                    <a:bodyPr/>
                    <a:p>
                      <a:pPr algn="ctr">
                        <a:defRPr/>
                      </a:pPr>
                      <a:r>
                        <a:rPr sz="2400" b="1">
                          <a:solidFill>
                            <a:srgbClr val="89B4FA"/>
                          </a:solidFill>
                          <a:latin typeface="Poppins SemiBold"/>
                          <a:ea typeface="Poppins SemiBold"/>
                          <a:cs typeface="Poppins SemiBold"/>
                        </a:rPr>
                        <a:t>Quality Control</a:t>
                      </a:r>
                      <a:endParaRPr sz="2400" b="1">
                        <a:solidFill>
                          <a:srgbClr val="89B4FA"/>
                        </a:solidFill>
                        <a:latin typeface="Poppins SemiBold"/>
                        <a:ea typeface="Poppins SemiBold"/>
                        <a:cs typeface="Poppins SemiBold"/>
                      </a:endParaRPr>
                    </a:p>
                  </a:txBody>
                  <a:tcPr anchor="ctr">
                    <a:solidFill>
                      <a:srgbClr val="1E1E2E"/>
                    </a:solidFill>
                  </a:tcPr>
                </a:tc>
              </a:tr>
              <a:tr h="527031">
                <a:tc>
                  <a:txBody>
                    <a:bodyPr/>
                    <a:p>
                      <a:pPr algn="ctr">
                        <a:defRPr/>
                      </a:pPr>
                      <a:r>
                        <a:rPr lang="en-US" sz="1200" b="1" i="0" u="none" strike="noStrike" cap="none" spc="0">
                          <a:solidFill>
                            <a:srgbClr val="CDD6F4"/>
                          </a:solidFill>
                          <a:latin typeface="Poppins Medium"/>
                          <a:ea typeface="Poppins Medium"/>
                          <a:cs typeface="Poppins Medium"/>
                        </a:rPr>
                        <a:t>Designing model</a:t>
                      </a:r>
                      <a:endParaRPr sz="1200" b="1" i="0" u="none" strike="noStrike" cap="none" spc="0">
                        <a:solidFill>
                          <a:srgbClr val="CDD6F4"/>
                        </a:solidFill>
                        <a:latin typeface="Poppins Medium"/>
                        <a:cs typeface="Poppins Medium"/>
                      </a:endParaRPr>
                    </a:p>
                  </a:txBody>
                  <a:tcPr anchor="ctr">
                    <a:solidFill>
                      <a:srgbClr val="1E1E2E"/>
                    </a:solidFill>
                  </a:tcPr>
                </a:tc>
                <a:tc>
                  <a:txBody>
                    <a:bodyPr/>
                    <a:p>
                      <a:pPr algn="ctr">
                        <a:defRPr/>
                      </a:pPr>
                      <a:r>
                        <a:rPr lang="en-US" sz="1200" b="0" i="0" u="none" strike="noStrike" cap="none" spc="0">
                          <a:solidFill>
                            <a:srgbClr val="CDD6F4"/>
                          </a:solidFill>
                          <a:latin typeface="Poppins Medium"/>
                          <a:ea typeface="Poppins Medium"/>
                          <a:cs typeface="Poppins Medium"/>
                        </a:rPr>
                        <a:t>CAD Software, A computer</a:t>
                      </a:r>
                      <a:endParaRPr sz="1200" b="0" i="0" u="none" strike="noStrike" cap="none" spc="0">
                        <a:solidFill>
                          <a:srgbClr val="CDD6F4"/>
                        </a:solidFill>
                        <a:latin typeface="Poppins Medium"/>
                        <a:cs typeface="Poppins Medium"/>
                      </a:endParaRPr>
                    </a:p>
                  </a:txBody>
                  <a:tcPr anchor="ctr">
                    <a:solidFill>
                      <a:srgbClr val="1E1E2E"/>
                    </a:solidFill>
                  </a:tcPr>
                </a:tc>
                <a:tc>
                  <a:txBody>
                    <a:bodyPr/>
                    <a:p>
                      <a:pPr algn="ctr">
                        <a:defRPr/>
                      </a:pPr>
                      <a:r>
                        <a:rPr sz="1200">
                          <a:solidFill>
                            <a:srgbClr val="CDD6F4"/>
                          </a:solidFill>
                          <a:latin typeface="Poppins Medium"/>
                          <a:ea typeface="Poppins Medium"/>
                          <a:cs typeface="Poppins Medium"/>
                        </a:rPr>
                        <a:t>Visual check of design. Ensure all measurement in software are correct and all constraints are in place.</a:t>
                      </a:r>
                      <a:endParaRPr sz="1200">
                        <a:solidFill>
                          <a:srgbClr val="CDD6F4"/>
                        </a:solidFill>
                        <a:latin typeface="Poppins Medium"/>
                        <a:cs typeface="Poppins Medium"/>
                      </a:endParaRPr>
                    </a:p>
                  </a:txBody>
                  <a:tcPr anchor="ctr">
                    <a:solidFill>
                      <a:srgbClr val="1E1E2E"/>
                    </a:solidFill>
                  </a:tcPr>
                </a:tc>
              </a:tr>
              <a:tr h="527031">
                <a:tc>
                  <a:txBody>
                    <a:bodyPr/>
                    <a:p>
                      <a:pPr algn="ctr">
                        <a:defRPr/>
                      </a:pPr>
                      <a:r>
                        <a:rPr lang="en-US" sz="1200" b="1" i="0" u="none" strike="noStrike" cap="none" spc="0">
                          <a:solidFill>
                            <a:srgbClr val="CDD6F4"/>
                          </a:solidFill>
                          <a:latin typeface="Poppins Medium"/>
                          <a:ea typeface="Poppins Medium"/>
                          <a:cs typeface="Poppins Medium"/>
                        </a:rPr>
                        <a:t>Printing</a:t>
                      </a:r>
                      <a:endParaRPr sz="1200" b="1"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lang="en-US" sz="1200" b="0" i="0" u="none" strike="noStrike" cap="none" spc="0">
                          <a:solidFill>
                            <a:srgbClr val="CDD6F4"/>
                          </a:solidFill>
                          <a:latin typeface="Poppins Medium"/>
                          <a:ea typeface="Poppins Medium"/>
                          <a:cs typeface="Poppins Medium"/>
                        </a:rPr>
                        <a:t>A 3D Printer, 3D Printer Slicer, A computer</a:t>
                      </a:r>
                      <a:endParaRPr sz="1200" b="0"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sz="1200">
                          <a:solidFill>
                            <a:srgbClr val="CDD6F4"/>
                          </a:solidFill>
                          <a:latin typeface="Poppins Medium"/>
                          <a:ea typeface="Poppins Medium"/>
                          <a:cs typeface="Poppins Medium"/>
                        </a:rPr>
                        <a:t>Measure all the sides of the print to the nearest mm.</a:t>
                      </a:r>
                      <a:endParaRPr sz="1200">
                        <a:solidFill>
                          <a:srgbClr val="CDD6F4"/>
                        </a:solidFill>
                        <a:latin typeface="Poppins Medium"/>
                        <a:ea typeface="Poppins Medium"/>
                        <a:cs typeface="Poppins Medium"/>
                      </a:endParaRPr>
                    </a:p>
                  </a:txBody>
                  <a:tcPr anchor="ctr">
                    <a:solidFill>
                      <a:srgbClr val="1E1E2E"/>
                    </a:solidFill>
                  </a:tcPr>
                </a:tc>
              </a:tr>
              <a:tr h="527031">
                <a:tc>
                  <a:txBody>
                    <a:bodyPr/>
                    <a:p>
                      <a:pPr algn="ctr">
                        <a:defRPr/>
                      </a:pPr>
                      <a:r>
                        <a:rPr lang="en-US" sz="1200" b="1" i="0" u="none" strike="noStrike" cap="none" spc="0">
                          <a:solidFill>
                            <a:srgbClr val="CDD6F4"/>
                          </a:solidFill>
                          <a:latin typeface="Poppins Medium"/>
                          <a:ea typeface="Poppins Medium"/>
                          <a:cs typeface="Poppins Medium"/>
                        </a:rPr>
                        <a:t>Polishing</a:t>
                      </a:r>
                      <a:endParaRPr sz="1200" b="1"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lang="en-US" sz="1200" b="0" i="0" u="none" strike="noStrike" cap="none" spc="0">
                          <a:solidFill>
                            <a:srgbClr val="CDD6F4"/>
                          </a:solidFill>
                          <a:latin typeface="Poppins Medium"/>
                          <a:ea typeface="Poppins Medium"/>
                          <a:cs typeface="Poppins Medium"/>
                        </a:rPr>
                        <a:t>Sandpaper</a:t>
                      </a:r>
                      <a:endParaRPr sz="1200" b="0"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sz="1200">
                          <a:solidFill>
                            <a:srgbClr val="CDD6F4"/>
                          </a:solidFill>
                          <a:latin typeface="Poppins Medium"/>
                          <a:ea typeface="Poppins Medium"/>
                          <a:cs typeface="Poppins Medium"/>
                        </a:rPr>
                        <a:t>Touch check of the roughness of the resulting product.</a:t>
                      </a:r>
                      <a:endParaRPr sz="1200">
                        <a:solidFill>
                          <a:srgbClr val="CDD6F4"/>
                        </a:solidFill>
                        <a:latin typeface="Poppins Medium"/>
                        <a:ea typeface="Poppins Medium"/>
                        <a:cs typeface="Poppins Medium"/>
                      </a:endParaRPr>
                    </a:p>
                  </a:txBody>
                  <a:tcPr anchor="ctr">
                    <a:solidFill>
                      <a:srgbClr val="1E1E2E"/>
                    </a:solidFill>
                  </a:tcPr>
                </a:tc>
              </a:tr>
              <a:tr h="527031">
                <a:tc>
                  <a:txBody>
                    <a:bodyPr/>
                    <a:p>
                      <a:pPr algn="ctr">
                        <a:defRPr/>
                      </a:pPr>
                      <a:r>
                        <a:rPr lang="en-US" sz="1200" b="1" i="0" u="none" strike="noStrike" cap="none" spc="0">
                          <a:solidFill>
                            <a:srgbClr val="CDD6F4"/>
                          </a:solidFill>
                          <a:latin typeface="Poppins Medium"/>
                          <a:ea typeface="Poppins Medium"/>
                          <a:cs typeface="Poppins Medium"/>
                        </a:rPr>
                        <a:t>Assemble Electrical Components</a:t>
                      </a:r>
                      <a:endParaRPr sz="1200" b="1"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lang="en-US" sz="1200" b="0" i="0" u="none" strike="noStrike" cap="none" spc="0">
                          <a:solidFill>
                            <a:srgbClr val="CDD6F4"/>
                          </a:solidFill>
                          <a:latin typeface="Poppins Medium"/>
                          <a:ea typeface="Poppins Medium"/>
                          <a:cs typeface="Poppins Medium"/>
                        </a:rPr>
                        <a:t>Screwdriver, Breadboard Jumpers</a:t>
                      </a:r>
                      <a:endParaRPr sz="1200" b="0"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sz="1200">
                          <a:solidFill>
                            <a:srgbClr val="CDD6F4"/>
                          </a:solidFill>
                          <a:latin typeface="Poppins Medium"/>
                          <a:ea typeface="Poppins Medium"/>
                          <a:cs typeface="Poppins Medium"/>
                        </a:rPr>
                        <a:t>Running the device completely disconnected at full brightness.</a:t>
                      </a:r>
                      <a:endParaRPr sz="1200">
                        <a:solidFill>
                          <a:srgbClr val="CDD6F4"/>
                        </a:solidFill>
                        <a:latin typeface="Poppins Medium"/>
                        <a:ea typeface="Poppins Medium"/>
                        <a:cs typeface="Poppins Medium"/>
                      </a:endParaRPr>
                    </a:p>
                  </a:txBody>
                  <a:tcPr anchor="ctr">
                    <a:solidFill>
                      <a:srgbClr val="1E1E2E"/>
                    </a:solidFill>
                  </a:tcPr>
                </a:tc>
              </a:tr>
              <a:tr h="527031">
                <a:tc>
                  <a:txBody>
                    <a:bodyPr/>
                    <a:p>
                      <a:pPr algn="ctr">
                        <a:defRPr/>
                      </a:pPr>
                      <a:r>
                        <a:rPr lang="en-US" sz="1200" b="1" i="0" u="none" strike="noStrike" cap="none" spc="0">
                          <a:solidFill>
                            <a:srgbClr val="CDD6F4"/>
                          </a:solidFill>
                          <a:latin typeface="Poppins Medium"/>
                          <a:ea typeface="Poppins Medium"/>
                          <a:cs typeface="Poppins Medium"/>
                        </a:rPr>
                        <a:t>Input Electrical Components into body</a:t>
                      </a:r>
                      <a:endParaRPr sz="1200" b="1"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lang="en-US" sz="1200" b="0" i="0" u="none" strike="noStrike" cap="none" spc="0">
                          <a:solidFill>
                            <a:srgbClr val="CDD6F4"/>
                          </a:solidFill>
                          <a:latin typeface="Poppins Medium"/>
                          <a:ea typeface="Poppins Medium"/>
                          <a:cs typeface="Poppins Medium"/>
                        </a:rPr>
                        <a:t>Screwdriver</a:t>
                      </a:r>
                      <a:endParaRPr sz="1200" b="0"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sz="1200">
                          <a:solidFill>
                            <a:srgbClr val="CDD6F4"/>
                          </a:solidFill>
                          <a:latin typeface="Poppins Medium"/>
                          <a:ea typeface="Poppins Medium"/>
                          <a:cs typeface="Poppins Medium"/>
                        </a:rPr>
                        <a:t>Softly shake the device for loose parts and inspection of wiring.</a:t>
                      </a:r>
                      <a:endParaRPr sz="1200">
                        <a:solidFill>
                          <a:srgbClr val="CDD6F4"/>
                        </a:solidFill>
                        <a:latin typeface="Poppins Medium"/>
                        <a:ea typeface="Poppins Medium"/>
                        <a:cs typeface="Poppins Medium"/>
                      </a:endParaRPr>
                    </a:p>
                  </a:txBody>
                  <a:tcPr anchor="ctr">
                    <a:solidFill>
                      <a:srgbClr val="1E1E2E"/>
                    </a:solidFill>
                  </a:tcPr>
                </a:tc>
              </a:tr>
              <a:tr h="527031">
                <a:tc>
                  <a:txBody>
                    <a:bodyPr/>
                    <a:p>
                      <a:pPr algn="ctr">
                        <a:defRPr/>
                      </a:pPr>
                      <a:r>
                        <a:rPr lang="en-US" sz="1200" b="1" i="0" u="none" strike="noStrike" cap="none" spc="0">
                          <a:solidFill>
                            <a:srgbClr val="CDD6F4"/>
                          </a:solidFill>
                          <a:latin typeface="Poppins Medium"/>
                          <a:ea typeface="Poppins Medium"/>
                          <a:cs typeface="Poppins Medium"/>
                        </a:rPr>
                        <a:t>Screw in Remaining Panels</a:t>
                      </a:r>
                      <a:endParaRPr sz="1200" b="1"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lang="en-US" sz="1200" b="0" i="0" u="none" strike="noStrike" cap="none" spc="0">
                          <a:solidFill>
                            <a:srgbClr val="CDD6F4"/>
                          </a:solidFill>
                          <a:latin typeface="Poppins Medium"/>
                          <a:ea typeface="Poppins Medium"/>
                          <a:cs typeface="Poppins Medium"/>
                        </a:rPr>
                        <a:t>Screwdriver</a:t>
                      </a:r>
                      <a:endParaRPr sz="1200" b="0"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sz="1200">
                          <a:solidFill>
                            <a:srgbClr val="CDD6F4"/>
                          </a:solidFill>
                          <a:latin typeface="Poppins Medium"/>
                          <a:ea typeface="Poppins Medium"/>
                          <a:cs typeface="Poppins Medium"/>
                        </a:rPr>
                        <a:t>Inspect tightness of screw.</a:t>
                      </a:r>
                      <a:endParaRPr sz="1200">
                        <a:solidFill>
                          <a:srgbClr val="CDD6F4"/>
                        </a:solidFill>
                        <a:latin typeface="Poppins Medium"/>
                        <a:ea typeface="Poppins Medium"/>
                        <a:cs typeface="Poppins Medium"/>
                      </a:endParaRPr>
                    </a:p>
                  </a:txBody>
                  <a:tcPr anchor="ctr">
                    <a:solidFill>
                      <a:srgbClr val="1E1E2E"/>
                    </a:solidFill>
                  </a:tcPr>
                </a:tc>
              </a:tr>
              <a:tr h="527031">
                <a:tc>
                  <a:txBody>
                    <a:bodyPr/>
                    <a:p>
                      <a:pPr algn="ctr">
                        <a:defRPr/>
                      </a:pPr>
                      <a:r>
                        <a:rPr lang="en-US" sz="1200" b="1" i="0" u="none" strike="noStrike" cap="none" spc="0">
                          <a:solidFill>
                            <a:srgbClr val="CDD6F4"/>
                          </a:solidFill>
                          <a:latin typeface="Poppins Medium"/>
                          <a:ea typeface="Poppins Medium"/>
                          <a:cs typeface="Poppins Medium"/>
                        </a:rPr>
                        <a:t>Testing and Evaluation</a:t>
                      </a:r>
                      <a:endParaRPr sz="1200" b="1"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lang="en-US" sz="1200" b="0" i="0" u="none" strike="noStrike" cap="none" spc="0">
                          <a:solidFill>
                            <a:srgbClr val="CDD6F4"/>
                          </a:solidFill>
                          <a:latin typeface="Poppins Medium"/>
                          <a:ea typeface="Poppins Medium"/>
                          <a:cs typeface="Poppins Medium"/>
                        </a:rPr>
                        <a:t>Completed project tested.</a:t>
                      </a:r>
                      <a:endParaRPr sz="1200" b="0" i="0" u="none" strike="noStrike" cap="none" spc="0">
                        <a:solidFill>
                          <a:srgbClr val="CDD6F4"/>
                        </a:solidFill>
                        <a:latin typeface="Poppins Medium"/>
                        <a:ea typeface="Poppins Medium"/>
                        <a:cs typeface="Poppins Medium"/>
                      </a:endParaRPr>
                    </a:p>
                  </a:txBody>
                  <a:tcPr anchor="ctr">
                    <a:solidFill>
                      <a:srgbClr val="1E1E2E"/>
                    </a:solidFill>
                  </a:tcPr>
                </a:tc>
                <a:tc>
                  <a:txBody>
                    <a:bodyPr/>
                    <a:p>
                      <a:pPr algn="ctr">
                        <a:defRPr/>
                      </a:pPr>
                      <a:r>
                        <a:rPr sz="1200">
                          <a:solidFill>
                            <a:srgbClr val="CDD6F4"/>
                          </a:solidFill>
                          <a:latin typeface="Poppins Medium"/>
                          <a:ea typeface="Poppins Medium"/>
                          <a:cs typeface="Poppins Medium"/>
                        </a:rPr>
                        <a:t>Written evaluation and improvements</a:t>
                      </a:r>
                      <a:endParaRPr sz="1200">
                        <a:solidFill>
                          <a:srgbClr val="CDD6F4"/>
                        </a:solidFill>
                        <a:latin typeface="Poppins Medium"/>
                        <a:ea typeface="Poppins Medium"/>
                        <a:cs typeface="Poppins Medium"/>
                      </a:endParaRPr>
                    </a:p>
                    <a:p>
                      <a:pPr algn="ctr">
                        <a:defRPr/>
                      </a:pPr>
                      <a:r>
                        <a:rPr sz="1200">
                          <a:solidFill>
                            <a:srgbClr val="CDD6F4"/>
                          </a:solidFill>
                          <a:latin typeface="Poppins Medium"/>
                          <a:ea typeface="Poppins Medium"/>
                          <a:cs typeface="Poppins Medium"/>
                        </a:rPr>
                        <a:t>Suggested.</a:t>
                      </a:r>
                      <a:endParaRPr sz="1200">
                        <a:solidFill>
                          <a:srgbClr val="CDD6F4"/>
                        </a:solidFill>
                        <a:latin typeface="Poppins Medium"/>
                        <a:ea typeface="Poppins Medium"/>
                        <a:cs typeface="Poppins Medium"/>
                      </a:endParaRPr>
                    </a:p>
                  </a:txBody>
                  <a:tcPr anchor="ctr">
                    <a:solidFill>
                      <a:srgbClr val="1E1E2E"/>
                    </a:solidFill>
                  </a:tcPr>
                </a:tc>
              </a:tr>
            </a:tbl>
          </a:graphicData>
        </a:graphic>
      </p:graphicFrame>
      <p:sp>
        <p:nvSpPr>
          <p:cNvPr id="1495458104" name="Google Shape;26;p12"/>
          <p:cNvSpPr txBox="1"/>
          <p:nvPr>
            <p:ph type="sldNum" idx="12"/>
          </p:nvPr>
        </p:nvSpPr>
        <p:spPr bwMode="auto">
          <a:xfrm>
            <a:off x="8610597" y="6356349"/>
            <a:ext cx="2743200" cy="365122"/>
          </a:xfrm>
          <a:prstGeom prst="rect">
            <a:avLst/>
          </a:prstGeom>
          <a:noFill/>
          <a:ln>
            <a:noFill/>
          </a:ln>
        </p:spPr>
        <p:txBody>
          <a:bodyPr spcFirstLastPara="1" wrap="square" lIns="91422" tIns="45697" rIns="91422" bIns="45697"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031B70ED-3943-D597-F365-623267D79479}" type="slidenum">
              <a:rPr lang="en-US"/>
              <a:t/>
            </a:fld>
            <a:endParaRPr/>
          </a:p>
        </p:txBody>
      </p:sp>
      <p:sp>
        <p:nvSpPr>
          <p:cNvPr id="610058309" name="Google Shape;25;p12"/>
          <p:cNvSpPr txBox="1"/>
          <p:nvPr>
            <p:ph type="ftr" idx="11"/>
          </p:nvPr>
        </p:nvSpPr>
        <p:spPr bwMode="auto">
          <a:xfrm>
            <a:off x="4038597" y="6356349"/>
            <a:ext cx="4114800" cy="365122"/>
          </a:xfrm>
          <a:prstGeom prst="rect">
            <a:avLst/>
          </a:prstGeom>
          <a:noFill/>
          <a:ln>
            <a:noFill/>
          </a:ln>
        </p:spPr>
        <p:txBody>
          <a:bodyPr spcFirstLastPara="1" wrap="square" lIns="91422" tIns="45697" rIns="91422" bIns="45697"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03" name="Google Shape;103;p3"/>
          <p:cNvSpPr txBox="1"/>
          <p:nvPr>
            <p:ph type="title"/>
          </p:nvPr>
        </p:nvSpPr>
        <p:spPr bwMode="auto">
          <a:xfrm>
            <a:off x="838198" y="365125"/>
            <a:ext cx="10515600" cy="1325562"/>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Problem Statement</a:t>
            </a:r>
            <a:endParaRPr sz="4800">
              <a:solidFill>
                <a:srgbClr val="89B4FA"/>
              </a:solidFill>
              <a:latin typeface="Poppins Black"/>
              <a:ea typeface="Poppins Black"/>
              <a:cs typeface="Poppins Black"/>
            </a:endParaRPr>
          </a:p>
        </p:txBody>
      </p:sp>
      <p:sp>
        <p:nvSpPr>
          <p:cNvPr id="104" name="Google Shape;104;p3"/>
          <p:cNvSpPr txBox="1"/>
          <p:nvPr>
            <p:ph type="body" idx="1"/>
          </p:nvPr>
        </p:nvSpPr>
        <p:spPr bwMode="auto">
          <a:xfrm flipH="0" flipV="0">
            <a:off x="838197" y="1825624"/>
            <a:ext cx="6144665" cy="4351338"/>
          </a:xfrm>
          <a:prstGeom prst="rect">
            <a:avLst/>
          </a:prstGeom>
          <a:noFill/>
          <a:ln>
            <a:noFill/>
          </a:ln>
        </p:spPr>
        <p:txBody>
          <a:bodyPr spcFirstLastPara="1" wrap="square" lIns="91423" tIns="45699" rIns="91423" bIns="45699" anchor="ctr" anchorCtr="0">
            <a:normAutofit/>
          </a:bodyPr>
          <a:lstStyle/>
          <a:p>
            <a:pPr marL="171450" lvl="0" indent="-171450" algn="l">
              <a:lnSpc>
                <a:spcPct val="90000"/>
              </a:lnSpc>
              <a:spcBef>
                <a:spcPts val="0"/>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For rural elders, existing tech can be a complicated. Designed for more experienced individuals (like younger people, engineers and programmers</a:t>
            </a:r>
            <a:r>
              <a:rPr lang="en-US" sz="1800" b="0" i="0" u="none" strike="noStrike" cap="none">
                <a:solidFill>
                  <a:srgbClr val="CDD6F4"/>
                </a:solidFill>
                <a:latin typeface="Poppins Medium"/>
                <a:ea typeface="Poppins Medium"/>
                <a:cs typeface="Poppins Medium"/>
              </a:rPr>
              <a:t>), these interfaces overwhelm rural elders </a:t>
            </a:r>
            <a:r>
              <a:rPr lang="en-US" sz="1800" b="0" i="0" u="none" strike="noStrike" cap="none" spc="0">
                <a:solidFill>
                  <a:srgbClr val="CDD6F4"/>
                </a:solidFill>
                <a:latin typeface="Poppins Medium"/>
                <a:ea typeface="Poppins Medium"/>
                <a:cs typeface="Poppins Medium"/>
              </a:rPr>
              <a:t>with </a:t>
            </a:r>
            <a:r>
              <a:rPr lang="en-US" sz="1800" b="0" i="0" u="none" strike="noStrike" cap="none">
                <a:solidFill>
                  <a:srgbClr val="CDD6F4"/>
                </a:solidFill>
                <a:latin typeface="Poppins Medium"/>
                <a:ea typeface="Poppins Medium"/>
                <a:cs typeface="Poppins Medium"/>
              </a:rPr>
              <a:t>options (like settings and complicated prompts), leaving them frustrated and discouraged from using technology regularly. </a:t>
            </a: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0"/>
              </a:spcBef>
              <a:spcAft>
                <a:spcPts val="0"/>
              </a:spcAft>
              <a:buClr>
                <a:schemeClr val="lt1"/>
              </a:buClr>
              <a:buSzPts val="1800"/>
              <a:buChar char="•"/>
              <a:defRPr/>
            </a:pPr>
            <a:endParaRPr sz="1800" b="0" i="0" u="none" strike="noStrike" cap="none">
              <a:solidFill>
                <a:srgbClr val="CDD6F4"/>
              </a:solidFill>
              <a:latin typeface="Poppins Medium"/>
              <a:ea typeface="Poppins Medium"/>
              <a:cs typeface="Poppins Medium"/>
            </a:endParaRPr>
          </a:p>
          <a:p>
            <a:pPr marL="171450" lvl="0" indent="-171450" algn="l">
              <a:lnSpc>
                <a:spcPct val="90000"/>
              </a:lnSpc>
              <a:spcBef>
                <a:spcPts val="748"/>
              </a:spcBef>
              <a:spcAft>
                <a:spcPts val="0"/>
              </a:spcAft>
              <a:buClr>
                <a:schemeClr val="lt1"/>
              </a:buClr>
              <a:buSzPts val="1800"/>
              <a:buChar char="•"/>
              <a:defRPr/>
            </a:pPr>
            <a:r>
              <a:rPr lang="en-US" sz="1800" b="0" i="0" u="none" strike="noStrike" cap="none">
                <a:solidFill>
                  <a:srgbClr val="CDD6F4"/>
                </a:solidFill>
                <a:latin typeface="Poppins Medium"/>
                <a:ea typeface="Poppins Medium"/>
                <a:cs typeface="Poppins Medium"/>
              </a:rPr>
              <a:t>SADE provides rural elders with the tools they need </a:t>
            </a:r>
            <a:r>
              <a:rPr lang="en-US" sz="1800" b="0" i="0" u="none" strike="noStrike" cap="none" spc="0">
                <a:solidFill>
                  <a:srgbClr val="CDD6F4"/>
                </a:solidFill>
                <a:latin typeface="Poppins Medium"/>
                <a:ea typeface="Poppins Medium"/>
                <a:cs typeface="Poppins Medium"/>
              </a:rPr>
              <a:t>like an uncomplicated intuitive user interface, a voice assistant, an easy to use app and a smart, accessible device</a:t>
            </a:r>
            <a:r>
              <a:rPr lang="en-US" sz="1800" b="0" i="0" u="none" strike="noStrike" cap="none">
                <a:solidFill>
                  <a:srgbClr val="CDD6F4"/>
                </a:solidFill>
                <a:latin typeface="Poppins Medium"/>
                <a:ea typeface="Poppins Medium"/>
                <a:cs typeface="Poppins Medium"/>
              </a:rPr>
              <a:t> with a touch screen to perform </a:t>
            </a:r>
            <a:r>
              <a:rPr lang="en-US" sz="1800" b="0" i="0" u="none" strike="noStrike" cap="none" spc="0">
                <a:solidFill>
                  <a:srgbClr val="CDD6F4"/>
                </a:solidFill>
                <a:latin typeface="Poppins Medium"/>
                <a:ea typeface="Poppins Medium"/>
                <a:cs typeface="Poppins Medium"/>
              </a:rPr>
              <a:t>essential everyday tasks</a:t>
            </a:r>
            <a:r>
              <a:rPr lang="en-US" sz="1800" b="0" i="0" u="none" strike="noStrike" cap="none">
                <a:solidFill>
                  <a:srgbClr val="CDD6F4"/>
                </a:solidFill>
                <a:latin typeface="Poppins Medium"/>
                <a:ea typeface="Poppins Medium"/>
                <a:cs typeface="Poppins Medium"/>
              </a:rPr>
              <a:t> like contacting friends and family or booking health appointments.</a:t>
            </a:r>
            <a:endParaRPr sz="1800" b="0" i="0" u="none" strike="noStrike" cap="none">
              <a:solidFill>
                <a:srgbClr val="CDD6F4"/>
              </a:solidFill>
              <a:latin typeface="Poppins Medium"/>
              <a:ea typeface="Poppins Medium"/>
              <a:cs typeface="Poppins Medium"/>
            </a:endParaRPr>
          </a:p>
        </p:txBody>
      </p:sp>
      <p:sp>
        <p:nvSpPr>
          <p:cNvPr id="1439040048"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65B2D479-4B88-E2D5-EE2D-6E5BAB8BC6F1}" type="slidenum">
              <a:rPr lang="en-US"/>
              <a:t/>
            </a:fld>
            <a:endParaRPr/>
          </a:p>
        </p:txBody>
      </p:sp>
      <p:sp>
        <p:nvSpPr>
          <p:cNvPr id="105883689"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pic>
        <p:nvPicPr>
          <p:cNvPr id="2089915614" name=""/>
          <p:cNvPicPr>
            <a:picLocks noChangeAspect="1"/>
          </p:cNvPicPr>
          <p:nvPr/>
        </p:nvPicPr>
        <p:blipFill>
          <a:blip r:embed="rId3"/>
          <a:srcRect l="0" t="32511" r="6801" b="32390"/>
          <a:stretch/>
        </p:blipFill>
        <p:spPr bwMode="auto">
          <a:xfrm flipH="0" flipV="0">
            <a:off x="7134607" y="2948734"/>
            <a:ext cx="4910769" cy="184940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7989377" name="Google Shape;16;p11"/>
          <p:cNvSpPr txBox="1"/>
          <p:nvPr>
            <p:ph type="ctrTitle"/>
          </p:nvPr>
        </p:nvSpPr>
        <p:spPr bwMode="auto">
          <a:xfrm flipH="0" flipV="0">
            <a:off x="1181095" y="1402890"/>
            <a:ext cx="9829800" cy="1233324"/>
          </a:xfrm>
          <a:prstGeom prst="rect">
            <a:avLst/>
          </a:prstGeom>
          <a:noFill/>
          <a:ln>
            <a:noFill/>
          </a:ln>
        </p:spPr>
        <p:txBody>
          <a:bodyPr spcFirstLastPara="1" vertOverflow="overflow" horzOverflow="overflow" vert="horz" wrap="square" lIns="91422" tIns="45697" rIns="91422" bIns="45697" numCol="1" spcCol="0" rtlCol="0" fromWordArt="0" anchor="ctr" anchorCtr="0" forceAA="0" upright="0" compatLnSpc="0">
            <a:normAutofit fontScale="90000" lnSpcReduction="2000"/>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9600" b="1">
                <a:solidFill>
                  <a:srgbClr val="89B4FA"/>
                </a:solidFill>
                <a:latin typeface="Poppins Black"/>
                <a:ea typeface="Poppins Black"/>
                <a:cs typeface="Poppins Black"/>
              </a:rPr>
              <a:t>Model</a:t>
            </a:r>
            <a:endParaRPr sz="2200" b="0">
              <a:solidFill>
                <a:srgbClr val="CDD6F4"/>
              </a:solidFill>
              <a:latin typeface="Poppins Medium"/>
              <a:cs typeface="Poppins Medium"/>
            </a:endParaRPr>
          </a:p>
        </p:txBody>
      </p:sp>
      <p:sp>
        <p:nvSpPr>
          <p:cNvPr id="1834544164" name="Google Shape;16;p11"/>
          <p:cNvSpPr txBox="1"/>
          <p:nvPr/>
        </p:nvSpPr>
        <p:spPr bwMode="auto">
          <a:xfrm flipH="0" flipV="0">
            <a:off x="1181095" y="2636214"/>
            <a:ext cx="9829800" cy="3042841"/>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marL="327936" marR="0" indent="-327936" algn="l" defTabSz="685800">
              <a:lnSpc>
                <a:spcPct val="90000"/>
              </a:lnSpc>
              <a:spcBef>
                <a:spcPts val="0"/>
              </a:spcBef>
              <a:spcAft>
                <a:spcPts val="0"/>
              </a:spcAft>
              <a:buClr>
                <a:srgbClr val="CDD6F4"/>
              </a:buClr>
              <a:buSzPct val="95000"/>
              <a:buFont typeface="Arial"/>
              <a:buChar char="•"/>
              <a:defRPr/>
            </a:pPr>
            <a:r>
              <a:rPr sz="2200" b="0">
                <a:solidFill>
                  <a:srgbClr val="CDD6F4"/>
                </a:solidFill>
                <a:latin typeface="Poppins Medium"/>
                <a:ea typeface="Poppins Medium"/>
                <a:cs typeface="Poppins Medium"/>
              </a:rPr>
              <a:t>Now that I have identified the design I will be making, I am going to make a replica / model at a 1 : 1 scale.</a:t>
            </a:r>
            <a:endParaRPr sz="2200" b="0">
              <a:solidFill>
                <a:srgbClr val="CDD6F4"/>
              </a:solidFill>
              <a:latin typeface="Poppins Medium"/>
              <a:ea typeface="Poppins Medium"/>
              <a:cs typeface="Poppins Medium"/>
            </a:endParaRPr>
          </a:p>
          <a:p>
            <a:pPr marL="327935" marR="0" indent="-327935" algn="l" defTabSz="685800">
              <a:lnSpc>
                <a:spcPct val="90000"/>
              </a:lnSpc>
              <a:spcBef>
                <a:spcPts val="0"/>
              </a:spcBef>
              <a:spcAft>
                <a:spcPts val="0"/>
              </a:spcAft>
              <a:buClr>
                <a:schemeClr val="dk1"/>
              </a:buClr>
              <a:buSzPts val="4500"/>
              <a:buFont typeface="Arial"/>
              <a:buChar char="•"/>
              <a:defRPr/>
            </a:pPr>
            <a:endParaRPr sz="2200" b="0">
              <a:solidFill>
                <a:srgbClr val="CDD6F4"/>
              </a:solidFill>
              <a:latin typeface="Poppins Medium"/>
              <a:ea typeface="Poppins Medium"/>
              <a:cs typeface="Poppins Medium"/>
            </a:endParaRPr>
          </a:p>
          <a:p>
            <a:pPr marL="327936" marR="0" indent="-327936" algn="l" defTabSz="685800">
              <a:lnSpc>
                <a:spcPct val="90000"/>
              </a:lnSpc>
              <a:spcBef>
                <a:spcPts val="0"/>
              </a:spcBef>
              <a:spcAft>
                <a:spcPts val="0"/>
              </a:spcAft>
              <a:buClr>
                <a:srgbClr val="CDD6F4"/>
              </a:buClr>
              <a:buSzPct val="95000"/>
              <a:buFont typeface="Arial"/>
              <a:buChar char="•"/>
              <a:defRPr/>
            </a:pPr>
            <a:r>
              <a:rPr sz="2200" b="0">
                <a:solidFill>
                  <a:srgbClr val="CDD6F4"/>
                </a:solidFill>
                <a:latin typeface="Poppins Medium"/>
                <a:ea typeface="Poppins Medium"/>
                <a:cs typeface="Poppins Medium"/>
              </a:rPr>
              <a:t>The model won’t have any electrical components as the main goal is to test the viability of the ergonomics of the device and its aesthetics.</a:t>
            </a:r>
            <a:endParaRPr sz="2200" b="0">
              <a:solidFill>
                <a:srgbClr val="CDD6F4"/>
              </a:solidFill>
              <a:latin typeface="Poppins Medium"/>
              <a:ea typeface="Poppins Medium"/>
              <a:cs typeface="Poppins Medium"/>
            </a:endParaRPr>
          </a:p>
          <a:p>
            <a:pPr marL="327935" marR="0" indent="-327935" algn="l" defTabSz="685800">
              <a:lnSpc>
                <a:spcPct val="90000"/>
              </a:lnSpc>
              <a:spcBef>
                <a:spcPts val="0"/>
              </a:spcBef>
              <a:spcAft>
                <a:spcPts val="0"/>
              </a:spcAft>
              <a:buClr>
                <a:schemeClr val="dk1"/>
              </a:buClr>
              <a:buSzPts val="4500"/>
              <a:buFont typeface="Arial"/>
              <a:buChar char="•"/>
              <a:defRPr/>
            </a:pPr>
            <a:endParaRPr sz="2200" b="0">
              <a:solidFill>
                <a:srgbClr val="CDD6F4"/>
              </a:solidFill>
              <a:latin typeface="Poppins Medium"/>
              <a:ea typeface="Poppins Medium"/>
              <a:cs typeface="Poppins Medium"/>
            </a:endParaRPr>
          </a:p>
          <a:p>
            <a:pPr marL="327936" marR="0" indent="-327936" algn="l" defTabSz="685800">
              <a:lnSpc>
                <a:spcPct val="90000"/>
              </a:lnSpc>
              <a:spcBef>
                <a:spcPts val="0"/>
              </a:spcBef>
              <a:spcAft>
                <a:spcPts val="0"/>
              </a:spcAft>
              <a:buClr>
                <a:srgbClr val="CDD6F4"/>
              </a:buClr>
              <a:buSzPct val="95000"/>
              <a:buFont typeface="Arial"/>
              <a:buChar char="•"/>
              <a:defRPr/>
            </a:pPr>
            <a:r>
              <a:rPr sz="2200" b="0">
                <a:solidFill>
                  <a:srgbClr val="CDD6F4"/>
                </a:solidFill>
                <a:latin typeface="Poppins Medium"/>
                <a:ea typeface="Poppins Medium"/>
                <a:cs typeface="Poppins Medium"/>
              </a:rPr>
              <a:t>After completing and testing the model’s dimensions and ergonomics, I will finish the manufacture of the final product.</a:t>
            </a:r>
            <a:endParaRPr sz="2200" b="0" strike="noStrike" cap="none" spc="0">
              <a:solidFill>
                <a:srgbClr val="CDD6F4"/>
              </a:solidFill>
              <a:latin typeface="Poppins Medium"/>
              <a:cs typeface="Poppins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684066976" name="Google Shape;147;p9"/>
          <p:cNvSpPr txBox="1"/>
          <p:nvPr>
            <p:ph type="title"/>
          </p:nvPr>
        </p:nvSpPr>
        <p:spPr bwMode="auto">
          <a:xfrm flipH="0" flipV="0">
            <a:off x="550649" y="365119"/>
            <a:ext cx="5202132" cy="1325557"/>
          </a:xfrm>
          <a:prstGeom prst="rect">
            <a:avLst/>
          </a:prstGeom>
          <a:noFill/>
          <a:ln>
            <a:noFill/>
          </a:ln>
        </p:spPr>
        <p:txBody>
          <a:bodyPr spcFirstLastPara="1" wrap="square" lIns="91422" tIns="45695" rIns="91422" bIns="45695"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1</a:t>
            </a:r>
            <a:endParaRPr sz="4800">
              <a:solidFill>
                <a:srgbClr val="89B4FA"/>
              </a:solidFill>
            </a:endParaRPr>
          </a:p>
        </p:txBody>
      </p:sp>
      <p:sp>
        <p:nvSpPr>
          <p:cNvPr id="503258845" name="Google Shape;26;p12"/>
          <p:cNvSpPr txBox="1"/>
          <p:nvPr>
            <p:ph type="sldNum" idx="12"/>
          </p:nvPr>
        </p:nvSpPr>
        <p:spPr bwMode="auto">
          <a:xfrm>
            <a:off x="8610597" y="6356349"/>
            <a:ext cx="2743200" cy="365121"/>
          </a:xfrm>
          <a:prstGeom prst="rect">
            <a:avLst/>
          </a:prstGeom>
          <a:noFill/>
          <a:ln>
            <a:noFill/>
          </a:ln>
        </p:spPr>
        <p:txBody>
          <a:bodyPr spcFirstLastPara="1" wrap="square" lIns="91422" tIns="45696" rIns="91422" bIns="45696"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BD73F35F-AC7C-7826-CF5C-F720DE60B624}" type="slidenum">
              <a:rPr lang="en-US"/>
              <a:t/>
            </a:fld>
            <a:endParaRPr/>
          </a:p>
        </p:txBody>
      </p:sp>
      <p:sp>
        <p:nvSpPr>
          <p:cNvPr id="1743134118" name="Google Shape;25;p12"/>
          <p:cNvSpPr txBox="1"/>
          <p:nvPr>
            <p:ph type="ftr" idx="11"/>
          </p:nvPr>
        </p:nvSpPr>
        <p:spPr bwMode="auto">
          <a:xfrm>
            <a:off x="4038597" y="6356349"/>
            <a:ext cx="4114800" cy="365121"/>
          </a:xfrm>
          <a:prstGeom prst="rect">
            <a:avLst/>
          </a:prstGeom>
          <a:noFill/>
          <a:ln>
            <a:noFill/>
          </a:ln>
        </p:spPr>
        <p:txBody>
          <a:bodyPr spcFirstLastPara="1" wrap="square" lIns="91422" tIns="45696" rIns="91422" bIns="45696"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pic>
        <p:nvPicPr>
          <p:cNvPr id="1521670433" name=""/>
          <p:cNvPicPr>
            <a:picLocks noChangeAspect="1"/>
          </p:cNvPicPr>
          <p:nvPr/>
        </p:nvPicPr>
        <p:blipFill>
          <a:blip r:embed="rId3"/>
          <a:srcRect l="15709" t="11298" r="38271" b="0"/>
          <a:stretch/>
        </p:blipFill>
        <p:spPr bwMode="auto">
          <a:xfrm flipH="0" flipV="0">
            <a:off x="550649" y="1690678"/>
            <a:ext cx="2937699" cy="4246813"/>
          </a:xfrm>
          <a:prstGeom prst="roundRect">
            <a:avLst>
              <a:gd name="adj" fmla="val 16667"/>
            </a:avLst>
          </a:prstGeom>
        </p:spPr>
      </p:pic>
      <p:sp>
        <p:nvSpPr>
          <p:cNvPr id="1487455153" name="Google Shape;16;p11"/>
          <p:cNvSpPr txBox="1"/>
          <p:nvPr/>
        </p:nvSpPr>
        <p:spPr bwMode="auto">
          <a:xfrm flipH="0" flipV="0">
            <a:off x="3589303" y="1690678"/>
            <a:ext cx="2163479" cy="4135434"/>
          </a:xfrm>
          <a:prstGeom prst="rect">
            <a:avLst/>
          </a:prstGeom>
          <a:noFill/>
          <a:ln>
            <a:noFill/>
          </a:ln>
        </p:spPr>
        <p:txBody>
          <a:bodyPr spcFirstLastPara="1" vertOverflow="overflow" horzOverflow="overflow" vert="horz" wrap="square" lIns="91422" tIns="45697" rIns="91422" bIns="45697" numCol="1" spcCol="0" rtlCol="0" fromWordArt="0" anchor="ctr"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I first marked out the size of the screen at a 1 : 1 scale using a pencil on two pieces cardboard.</a:t>
            </a:r>
            <a:endParaRPr sz="2200" b="0">
              <a:solidFill>
                <a:srgbClr val="CDD6F4"/>
              </a:solidFill>
              <a:latin typeface="Poppins Medium"/>
              <a:cs typeface="Poppins Medium"/>
            </a:endParaRPr>
          </a:p>
        </p:txBody>
      </p:sp>
      <p:sp>
        <p:nvSpPr>
          <p:cNvPr id="546387937" name="Google Shape;147;p9"/>
          <p:cNvSpPr txBox="1"/>
          <p:nvPr/>
        </p:nvSpPr>
        <p:spPr bwMode="auto">
          <a:xfrm flipH="0" flipV="0">
            <a:off x="6905392" y="365119"/>
            <a:ext cx="4870017" cy="1325557"/>
          </a:xfrm>
          <a:prstGeom prst="rect">
            <a:avLst/>
          </a:prstGeom>
          <a:noFill/>
          <a:ln>
            <a:noFill/>
          </a:ln>
        </p:spPr>
        <p:txBody>
          <a:bodyPr spcFirstLastPara="1" vert="horz" wrap="square" lIns="91422" tIns="45695" rIns="91422" bIns="45695" rtlCol="0" anchor="ctr" anchorCtr="0">
            <a:normAutofit/>
          </a:bodyPr>
          <a:lstStyle>
            <a:lvl1pPr algn="l" defTabSz="685800">
              <a:lnSpc>
                <a:spcPct val="90000"/>
              </a:lnSpc>
              <a:spcBef>
                <a:spcPts val="0"/>
              </a:spcBef>
              <a:buNone/>
              <a:defRPr sz="3300">
                <a:solidFill>
                  <a:schemeClr val="tx1"/>
                </a:solidFill>
                <a:latin typeface="+mj-lt"/>
                <a:ea typeface="+mj-ea"/>
                <a:cs typeface="+mj-cs"/>
              </a:defRPr>
            </a:lvl1p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2</a:t>
            </a:r>
            <a:endParaRPr sz="4800">
              <a:solidFill>
                <a:srgbClr val="89B4FA"/>
              </a:solidFill>
            </a:endParaRPr>
          </a:p>
        </p:txBody>
      </p:sp>
      <p:sp>
        <p:nvSpPr>
          <p:cNvPr id="1704780822" name="Google Shape;16;p11"/>
          <p:cNvSpPr txBox="1"/>
          <p:nvPr/>
        </p:nvSpPr>
        <p:spPr bwMode="auto">
          <a:xfrm flipH="0" flipV="0">
            <a:off x="6905392" y="5101245"/>
            <a:ext cx="4870017" cy="1564664"/>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Both pieces of cardboard were then cut out using a craft knife and scissors.</a:t>
            </a:r>
            <a:endParaRPr sz="2200" b="0">
              <a:solidFill>
                <a:srgbClr val="CDD6F4"/>
              </a:solidFill>
              <a:latin typeface="Poppins Medium"/>
              <a:cs typeface="Poppins Medium"/>
            </a:endParaRPr>
          </a:p>
        </p:txBody>
      </p:sp>
      <p:pic>
        <p:nvPicPr>
          <p:cNvPr id="1965990702" name=""/>
          <p:cNvPicPr>
            <a:picLocks noChangeAspect="1"/>
          </p:cNvPicPr>
          <p:nvPr/>
        </p:nvPicPr>
        <p:blipFill>
          <a:blip r:embed="rId4"/>
          <a:stretch/>
        </p:blipFill>
        <p:spPr bwMode="auto">
          <a:xfrm flipH="0" flipV="0">
            <a:off x="6905392" y="1690678"/>
            <a:ext cx="4256871" cy="3192653"/>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075619426" name="Google Shape;147;p9"/>
          <p:cNvSpPr txBox="1"/>
          <p:nvPr>
            <p:ph type="title"/>
          </p:nvPr>
        </p:nvSpPr>
        <p:spPr bwMode="auto">
          <a:xfrm flipH="0" flipV="0">
            <a:off x="550649" y="365119"/>
            <a:ext cx="5202132" cy="1325557"/>
          </a:xfrm>
          <a:prstGeom prst="rect">
            <a:avLst/>
          </a:prstGeom>
          <a:noFill/>
          <a:ln>
            <a:noFill/>
          </a:ln>
        </p:spPr>
        <p:txBody>
          <a:bodyPr spcFirstLastPara="1" wrap="square" lIns="91422" tIns="45695" rIns="91422" bIns="45695"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3</a:t>
            </a:r>
            <a:endParaRPr sz="4800">
              <a:solidFill>
                <a:srgbClr val="89B4FA"/>
              </a:solidFill>
            </a:endParaRPr>
          </a:p>
        </p:txBody>
      </p:sp>
      <p:sp>
        <p:nvSpPr>
          <p:cNvPr id="2093944023" name="Google Shape;26;p12"/>
          <p:cNvSpPr txBox="1"/>
          <p:nvPr>
            <p:ph type="sldNum" idx="12"/>
          </p:nvPr>
        </p:nvSpPr>
        <p:spPr bwMode="auto">
          <a:xfrm>
            <a:off x="8610597" y="6356349"/>
            <a:ext cx="2743200" cy="365121"/>
          </a:xfrm>
          <a:prstGeom prst="rect">
            <a:avLst/>
          </a:prstGeom>
          <a:noFill/>
          <a:ln>
            <a:noFill/>
          </a:ln>
        </p:spPr>
        <p:txBody>
          <a:bodyPr spcFirstLastPara="1" wrap="square" lIns="91422" tIns="45696" rIns="91422" bIns="45696"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158F3EF6-5521-869A-9646-DA8249AEF9BC}" type="slidenum">
              <a:rPr lang="en-US"/>
              <a:t/>
            </a:fld>
            <a:endParaRPr/>
          </a:p>
        </p:txBody>
      </p:sp>
      <p:sp>
        <p:nvSpPr>
          <p:cNvPr id="852362487" name="Google Shape;25;p12"/>
          <p:cNvSpPr txBox="1"/>
          <p:nvPr>
            <p:ph type="ftr" idx="11"/>
          </p:nvPr>
        </p:nvSpPr>
        <p:spPr bwMode="auto">
          <a:xfrm>
            <a:off x="4038597" y="6356349"/>
            <a:ext cx="4114800" cy="365121"/>
          </a:xfrm>
          <a:prstGeom prst="rect">
            <a:avLst/>
          </a:prstGeom>
          <a:noFill/>
          <a:ln>
            <a:noFill/>
          </a:ln>
        </p:spPr>
        <p:txBody>
          <a:bodyPr spcFirstLastPara="1" wrap="square" lIns="91422" tIns="45696" rIns="91422" bIns="45696"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2078639603" name="Google Shape;147;p9"/>
          <p:cNvSpPr txBox="1"/>
          <p:nvPr/>
        </p:nvSpPr>
        <p:spPr bwMode="auto">
          <a:xfrm flipH="0" flipV="0">
            <a:off x="6905392" y="365119"/>
            <a:ext cx="4870017" cy="1325557"/>
          </a:xfrm>
          <a:prstGeom prst="rect">
            <a:avLst/>
          </a:prstGeom>
          <a:noFill/>
          <a:ln>
            <a:noFill/>
          </a:ln>
        </p:spPr>
        <p:txBody>
          <a:bodyPr spcFirstLastPara="1" vert="horz" wrap="square" lIns="91422" tIns="45695" rIns="91422" bIns="45695" rtlCol="0" anchor="ctr" anchorCtr="0">
            <a:normAutofit/>
          </a:bodyPr>
          <a:lstStyle>
            <a:lvl1pPr algn="l" defTabSz="685800">
              <a:lnSpc>
                <a:spcPct val="90000"/>
              </a:lnSpc>
              <a:spcBef>
                <a:spcPts val="0"/>
              </a:spcBef>
              <a:buNone/>
              <a:defRPr sz="3300">
                <a:solidFill>
                  <a:schemeClr val="tx1"/>
                </a:solidFill>
                <a:latin typeface="+mj-lt"/>
                <a:ea typeface="+mj-ea"/>
                <a:cs typeface="+mj-cs"/>
              </a:defRPr>
            </a:lvl1p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4</a:t>
            </a:r>
            <a:endParaRPr sz="4800">
              <a:solidFill>
                <a:srgbClr val="89B4FA"/>
              </a:solidFill>
            </a:endParaRPr>
          </a:p>
        </p:txBody>
      </p:sp>
      <p:sp>
        <p:nvSpPr>
          <p:cNvPr id="1696474535" name="Google Shape;16;p11"/>
          <p:cNvSpPr txBox="1"/>
          <p:nvPr/>
        </p:nvSpPr>
        <p:spPr bwMode="auto">
          <a:xfrm flipH="0" flipV="0">
            <a:off x="6905392" y="5027105"/>
            <a:ext cx="4870017" cy="1564664"/>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The strip was then glued on its side to one of the cardboard faces that were cut out.</a:t>
            </a:r>
            <a:endParaRPr sz="2200" b="0">
              <a:solidFill>
                <a:srgbClr val="CDD6F4"/>
              </a:solidFill>
              <a:latin typeface="Poppins Medium"/>
              <a:cs typeface="Poppins Medium"/>
            </a:endParaRPr>
          </a:p>
        </p:txBody>
      </p:sp>
      <p:pic>
        <p:nvPicPr>
          <p:cNvPr id="1802866171" name=""/>
          <p:cNvPicPr>
            <a:picLocks noChangeAspect="1"/>
          </p:cNvPicPr>
          <p:nvPr/>
        </p:nvPicPr>
        <p:blipFill>
          <a:blip r:embed="rId3"/>
          <a:stretch/>
        </p:blipFill>
        <p:spPr bwMode="auto">
          <a:xfrm flipH="0" flipV="0">
            <a:off x="6905392" y="1690678"/>
            <a:ext cx="4256871" cy="3192653"/>
          </a:xfrm>
          <a:prstGeom prst="roundRect">
            <a:avLst>
              <a:gd name="adj" fmla="val 16667"/>
            </a:avLst>
          </a:prstGeom>
        </p:spPr>
      </p:pic>
      <p:pic>
        <p:nvPicPr>
          <p:cNvPr id="2044179347" name=""/>
          <p:cNvPicPr>
            <a:picLocks noChangeAspect="1"/>
          </p:cNvPicPr>
          <p:nvPr/>
        </p:nvPicPr>
        <p:blipFill>
          <a:blip r:embed="rId4"/>
          <a:srcRect l="0" t="10482" r="0" b="7313"/>
          <a:stretch/>
        </p:blipFill>
        <p:spPr bwMode="auto">
          <a:xfrm flipH="0" flipV="0">
            <a:off x="550649" y="1690678"/>
            <a:ext cx="4772557" cy="2942388"/>
          </a:xfrm>
          <a:prstGeom prst="roundRect">
            <a:avLst>
              <a:gd name="adj" fmla="val 16667"/>
            </a:avLst>
          </a:prstGeom>
        </p:spPr>
      </p:pic>
      <p:sp>
        <p:nvSpPr>
          <p:cNvPr id="479037067" name="Google Shape;16;p11"/>
          <p:cNvSpPr txBox="1"/>
          <p:nvPr/>
        </p:nvSpPr>
        <p:spPr bwMode="auto">
          <a:xfrm flipH="0" flipV="0">
            <a:off x="550649" y="4791683"/>
            <a:ext cx="5309962" cy="1564663"/>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A long strip of cardboard 80 mm in width was cut out.</a:t>
            </a:r>
            <a:endParaRPr sz="2200" b="0">
              <a:solidFill>
                <a:srgbClr val="CDD6F4"/>
              </a:solidFill>
              <a:latin typeface="Poppins Medium"/>
              <a:cs typeface="Poppins Medium"/>
            </a:endParaRPr>
          </a:p>
        </p:txBody>
      </p:sp>
      <p:pic>
        <p:nvPicPr>
          <p:cNvPr id="1915648160" name=""/>
          <p:cNvPicPr>
            <a:picLocks noChangeAspect="1"/>
          </p:cNvPicPr>
          <p:nvPr/>
        </p:nvPicPr>
        <p:blipFill>
          <a:blip r:embed="rId5"/>
          <a:srcRect l="12903" t="12840" r="17521" b="22345"/>
          <a:stretch/>
        </p:blipFill>
        <p:spPr bwMode="auto">
          <a:xfrm flipH="0" flipV="0">
            <a:off x="6905392" y="1690678"/>
            <a:ext cx="4569613" cy="3192653"/>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249580560" name="Google Shape;147;p9"/>
          <p:cNvSpPr txBox="1"/>
          <p:nvPr>
            <p:ph type="title"/>
          </p:nvPr>
        </p:nvSpPr>
        <p:spPr bwMode="auto">
          <a:xfrm flipH="0" flipV="0">
            <a:off x="550649" y="365119"/>
            <a:ext cx="5202132" cy="1325557"/>
          </a:xfrm>
          <a:prstGeom prst="rect">
            <a:avLst/>
          </a:prstGeom>
          <a:noFill/>
          <a:ln>
            <a:noFill/>
          </a:ln>
        </p:spPr>
        <p:txBody>
          <a:bodyPr spcFirstLastPara="1" wrap="square" lIns="91422" tIns="45695" rIns="91422" bIns="45695"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5</a:t>
            </a:r>
            <a:endParaRPr sz="4800">
              <a:solidFill>
                <a:srgbClr val="89B4FA"/>
              </a:solidFill>
            </a:endParaRPr>
          </a:p>
        </p:txBody>
      </p:sp>
      <p:sp>
        <p:nvSpPr>
          <p:cNvPr id="1072820768" name="Google Shape;26;p12"/>
          <p:cNvSpPr txBox="1"/>
          <p:nvPr>
            <p:ph type="sldNum" idx="12"/>
          </p:nvPr>
        </p:nvSpPr>
        <p:spPr bwMode="auto">
          <a:xfrm>
            <a:off x="8610597" y="6356349"/>
            <a:ext cx="2743200" cy="365121"/>
          </a:xfrm>
          <a:prstGeom prst="rect">
            <a:avLst/>
          </a:prstGeom>
          <a:noFill/>
          <a:ln>
            <a:noFill/>
          </a:ln>
        </p:spPr>
        <p:txBody>
          <a:bodyPr spcFirstLastPara="1" wrap="square" lIns="91422" tIns="45696" rIns="91422" bIns="45696"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DD87363F-E6DC-DA06-C2BB-AE31EE67AAE9}" type="slidenum">
              <a:rPr lang="en-US"/>
              <a:t/>
            </a:fld>
            <a:endParaRPr/>
          </a:p>
        </p:txBody>
      </p:sp>
      <p:sp>
        <p:nvSpPr>
          <p:cNvPr id="1108127701" name="Google Shape;25;p12"/>
          <p:cNvSpPr txBox="1"/>
          <p:nvPr>
            <p:ph type="ftr" idx="11"/>
          </p:nvPr>
        </p:nvSpPr>
        <p:spPr bwMode="auto">
          <a:xfrm>
            <a:off x="4038597" y="6356349"/>
            <a:ext cx="4114800" cy="365121"/>
          </a:xfrm>
          <a:prstGeom prst="rect">
            <a:avLst/>
          </a:prstGeom>
          <a:noFill/>
          <a:ln>
            <a:noFill/>
          </a:ln>
        </p:spPr>
        <p:txBody>
          <a:bodyPr spcFirstLastPara="1" wrap="square" lIns="91422" tIns="45696" rIns="91422" bIns="45696"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591990473" name="Google Shape;147;p9"/>
          <p:cNvSpPr txBox="1"/>
          <p:nvPr/>
        </p:nvSpPr>
        <p:spPr bwMode="auto">
          <a:xfrm flipH="0" flipV="0">
            <a:off x="6905392" y="365119"/>
            <a:ext cx="4870017" cy="1325557"/>
          </a:xfrm>
          <a:prstGeom prst="rect">
            <a:avLst/>
          </a:prstGeom>
          <a:noFill/>
          <a:ln>
            <a:noFill/>
          </a:ln>
        </p:spPr>
        <p:txBody>
          <a:bodyPr spcFirstLastPara="1" vert="horz" wrap="square" lIns="91422" tIns="45695" rIns="91422" bIns="45695" rtlCol="0" anchor="ctr" anchorCtr="0">
            <a:normAutofit/>
          </a:bodyPr>
          <a:lstStyle>
            <a:lvl1pPr algn="l" defTabSz="685800">
              <a:lnSpc>
                <a:spcPct val="90000"/>
              </a:lnSpc>
              <a:spcBef>
                <a:spcPts val="0"/>
              </a:spcBef>
              <a:buNone/>
              <a:defRPr sz="3300">
                <a:solidFill>
                  <a:schemeClr val="tx1"/>
                </a:solidFill>
                <a:latin typeface="+mj-lt"/>
                <a:ea typeface="+mj-ea"/>
                <a:cs typeface="+mj-cs"/>
              </a:defRPr>
            </a:lvl1p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6</a:t>
            </a:r>
            <a:endParaRPr sz="4800">
              <a:solidFill>
                <a:srgbClr val="89B4FA"/>
              </a:solidFill>
            </a:endParaRPr>
          </a:p>
        </p:txBody>
      </p:sp>
      <p:sp>
        <p:nvSpPr>
          <p:cNvPr id="841178177" name="Google Shape;16;p11"/>
          <p:cNvSpPr txBox="1"/>
          <p:nvPr/>
        </p:nvSpPr>
        <p:spPr bwMode="auto">
          <a:xfrm flipH="0" flipV="0">
            <a:off x="6905392" y="5063049"/>
            <a:ext cx="4870017" cy="1564664"/>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The supports were then glued in a pattern that replicates the weighting of the actual panel. The supports also ensures that the structure is strong &amp; stable.</a:t>
            </a:r>
            <a:endParaRPr sz="2200" b="0">
              <a:solidFill>
                <a:srgbClr val="CDD6F4"/>
              </a:solidFill>
              <a:latin typeface="Poppins Medium"/>
              <a:cs typeface="Poppins Medium"/>
            </a:endParaRPr>
          </a:p>
        </p:txBody>
      </p:sp>
      <p:sp>
        <p:nvSpPr>
          <p:cNvPr id="1895555103" name="Google Shape;16;p11"/>
          <p:cNvSpPr txBox="1"/>
          <p:nvPr/>
        </p:nvSpPr>
        <p:spPr bwMode="auto">
          <a:xfrm flipH="0" flipV="0">
            <a:off x="550649" y="4791683"/>
            <a:ext cx="5309962" cy="1564663"/>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12 square pieces pf cardboard were measured and cut out and then glued to each other in threes to make 4 supports</a:t>
            </a:r>
            <a:endParaRPr sz="2200" b="0">
              <a:solidFill>
                <a:srgbClr val="CDD6F4"/>
              </a:solidFill>
              <a:latin typeface="Poppins Medium"/>
              <a:cs typeface="Poppins Medium"/>
            </a:endParaRPr>
          </a:p>
        </p:txBody>
      </p:sp>
      <p:pic>
        <p:nvPicPr>
          <p:cNvPr id="1950622491" name=""/>
          <p:cNvPicPr>
            <a:picLocks noChangeAspect="1"/>
          </p:cNvPicPr>
          <p:nvPr/>
        </p:nvPicPr>
        <p:blipFill>
          <a:blip r:embed="rId3"/>
          <a:srcRect l="0" t="8070" r="0" b="9992"/>
          <a:stretch/>
        </p:blipFill>
        <p:spPr bwMode="auto">
          <a:xfrm flipH="0" flipV="0">
            <a:off x="550649" y="1690678"/>
            <a:ext cx="4788107" cy="2942388"/>
          </a:xfrm>
          <a:prstGeom prst="roundRect">
            <a:avLst>
              <a:gd name="adj" fmla="val 16667"/>
            </a:avLst>
          </a:prstGeom>
        </p:spPr>
      </p:pic>
      <p:pic>
        <p:nvPicPr>
          <p:cNvPr id="1363814928" name=""/>
          <p:cNvPicPr>
            <a:picLocks noChangeAspect="1"/>
          </p:cNvPicPr>
          <p:nvPr/>
        </p:nvPicPr>
        <p:blipFill>
          <a:blip r:embed="rId4"/>
          <a:srcRect l="0" t="0" r="8745" b="0"/>
          <a:stretch/>
        </p:blipFill>
        <p:spPr bwMode="auto">
          <a:xfrm flipH="0" flipV="0">
            <a:off x="6905392" y="1680111"/>
            <a:ext cx="3897437" cy="3203219"/>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359557797" name="Google Shape;147;p9"/>
          <p:cNvSpPr txBox="1"/>
          <p:nvPr>
            <p:ph type="title"/>
          </p:nvPr>
        </p:nvSpPr>
        <p:spPr bwMode="auto">
          <a:xfrm flipH="0" flipV="0">
            <a:off x="550649" y="365119"/>
            <a:ext cx="5202132" cy="1325557"/>
          </a:xfrm>
          <a:prstGeom prst="rect">
            <a:avLst/>
          </a:prstGeom>
          <a:noFill/>
          <a:ln>
            <a:noFill/>
          </a:ln>
        </p:spPr>
        <p:txBody>
          <a:bodyPr spcFirstLastPara="1" wrap="square" lIns="91422" tIns="45695" rIns="91422" bIns="45695"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7</a:t>
            </a:r>
            <a:endParaRPr sz="4800">
              <a:solidFill>
                <a:srgbClr val="89B4FA"/>
              </a:solidFill>
            </a:endParaRPr>
          </a:p>
        </p:txBody>
      </p:sp>
      <p:sp>
        <p:nvSpPr>
          <p:cNvPr id="1312187326" name="Google Shape;26;p12"/>
          <p:cNvSpPr txBox="1"/>
          <p:nvPr>
            <p:ph type="sldNum" idx="12"/>
          </p:nvPr>
        </p:nvSpPr>
        <p:spPr bwMode="auto">
          <a:xfrm>
            <a:off x="8610597" y="6356349"/>
            <a:ext cx="2743200" cy="365121"/>
          </a:xfrm>
          <a:prstGeom prst="rect">
            <a:avLst/>
          </a:prstGeom>
          <a:noFill/>
          <a:ln>
            <a:noFill/>
          </a:ln>
        </p:spPr>
        <p:txBody>
          <a:bodyPr spcFirstLastPara="1" wrap="square" lIns="91422" tIns="45696" rIns="91422" bIns="45696"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BF9283A7-7C82-42D7-6A1B-95BED2F4966E}" type="slidenum">
              <a:rPr lang="en-US"/>
              <a:t/>
            </a:fld>
            <a:endParaRPr/>
          </a:p>
        </p:txBody>
      </p:sp>
      <p:sp>
        <p:nvSpPr>
          <p:cNvPr id="599849771" name="Google Shape;25;p12"/>
          <p:cNvSpPr txBox="1"/>
          <p:nvPr>
            <p:ph type="ftr" idx="11"/>
          </p:nvPr>
        </p:nvSpPr>
        <p:spPr bwMode="auto">
          <a:xfrm>
            <a:off x="4038597" y="6356349"/>
            <a:ext cx="4114800" cy="365121"/>
          </a:xfrm>
          <a:prstGeom prst="rect">
            <a:avLst/>
          </a:prstGeom>
          <a:noFill/>
          <a:ln>
            <a:noFill/>
          </a:ln>
        </p:spPr>
        <p:txBody>
          <a:bodyPr spcFirstLastPara="1" wrap="square" lIns="91422" tIns="45696" rIns="91422" bIns="45696"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499823159" name="Google Shape;147;p9"/>
          <p:cNvSpPr txBox="1"/>
          <p:nvPr/>
        </p:nvSpPr>
        <p:spPr bwMode="auto">
          <a:xfrm flipH="0" flipV="0">
            <a:off x="6905392" y="365119"/>
            <a:ext cx="4870017" cy="1325557"/>
          </a:xfrm>
          <a:prstGeom prst="rect">
            <a:avLst/>
          </a:prstGeom>
          <a:noFill/>
          <a:ln>
            <a:noFill/>
          </a:ln>
        </p:spPr>
        <p:txBody>
          <a:bodyPr spcFirstLastPara="1" vert="horz" wrap="square" lIns="91422" tIns="45695" rIns="91422" bIns="45695" rtlCol="0" anchor="ctr" anchorCtr="0">
            <a:normAutofit/>
          </a:bodyPr>
          <a:lstStyle>
            <a:lvl1pPr algn="l" defTabSz="685800">
              <a:lnSpc>
                <a:spcPct val="90000"/>
              </a:lnSpc>
              <a:spcBef>
                <a:spcPts val="0"/>
              </a:spcBef>
              <a:buNone/>
              <a:defRPr sz="3300">
                <a:solidFill>
                  <a:schemeClr val="tx1"/>
                </a:solidFill>
                <a:latin typeface="+mj-lt"/>
                <a:ea typeface="+mj-ea"/>
                <a:cs typeface="+mj-cs"/>
              </a:defRPr>
            </a:lvl1p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8</a:t>
            </a:r>
            <a:endParaRPr sz="4800">
              <a:solidFill>
                <a:srgbClr val="89B4FA"/>
              </a:solidFill>
            </a:endParaRPr>
          </a:p>
        </p:txBody>
      </p:sp>
      <p:sp>
        <p:nvSpPr>
          <p:cNvPr id="2066931270" name="Google Shape;16;p11"/>
          <p:cNvSpPr txBox="1"/>
          <p:nvPr/>
        </p:nvSpPr>
        <p:spPr bwMode="auto">
          <a:xfrm flipH="0" flipV="0">
            <a:off x="6905392" y="5156805"/>
            <a:ext cx="4870017" cy="1564664"/>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A new cardboard cuboid was then created by gluing 5 pieces of cardboard together.</a:t>
            </a:r>
            <a:endParaRPr sz="2200" b="0">
              <a:solidFill>
                <a:srgbClr val="CDD6F4"/>
              </a:solidFill>
              <a:latin typeface="Poppins Medium"/>
              <a:cs typeface="Poppins Medium"/>
            </a:endParaRPr>
          </a:p>
        </p:txBody>
      </p:sp>
      <p:sp>
        <p:nvSpPr>
          <p:cNvPr id="1147155535" name="Google Shape;16;p11"/>
          <p:cNvSpPr txBox="1"/>
          <p:nvPr/>
        </p:nvSpPr>
        <p:spPr bwMode="auto">
          <a:xfrm flipH="0" flipV="0">
            <a:off x="550649" y="4974245"/>
            <a:ext cx="5309962" cy="1564663"/>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The last carbdboard face was then glued on top finally completing the screen enclosure.</a:t>
            </a:r>
            <a:endParaRPr sz="2200" b="0">
              <a:solidFill>
                <a:srgbClr val="CDD6F4"/>
              </a:solidFill>
              <a:latin typeface="Poppins Medium"/>
              <a:cs typeface="Poppins Medium"/>
            </a:endParaRPr>
          </a:p>
        </p:txBody>
      </p:sp>
      <p:pic>
        <p:nvPicPr>
          <p:cNvPr id="2078218907" name=""/>
          <p:cNvPicPr>
            <a:picLocks noChangeAspect="1"/>
          </p:cNvPicPr>
          <p:nvPr/>
        </p:nvPicPr>
        <p:blipFill>
          <a:blip r:embed="rId3"/>
          <a:srcRect l="0" t="8070" r="0" b="9992"/>
          <a:stretch/>
        </p:blipFill>
        <p:spPr bwMode="auto">
          <a:xfrm flipH="0" flipV="0">
            <a:off x="550649" y="1690678"/>
            <a:ext cx="4788107" cy="2942388"/>
          </a:xfrm>
          <a:prstGeom prst="roundRect">
            <a:avLst>
              <a:gd name="adj" fmla="val 16667"/>
            </a:avLst>
          </a:prstGeom>
        </p:spPr>
      </p:pic>
      <p:pic>
        <p:nvPicPr>
          <p:cNvPr id="1440814452" name=""/>
          <p:cNvPicPr>
            <a:picLocks noChangeAspect="1"/>
          </p:cNvPicPr>
          <p:nvPr/>
        </p:nvPicPr>
        <p:blipFill>
          <a:blip r:embed="rId4"/>
          <a:srcRect l="0" t="0" r="8745" b="0"/>
          <a:stretch/>
        </p:blipFill>
        <p:spPr bwMode="auto">
          <a:xfrm flipH="0" flipV="0">
            <a:off x="6905392" y="1680111"/>
            <a:ext cx="3897437" cy="3203219"/>
          </a:xfrm>
          <a:prstGeom prst="roundRect">
            <a:avLst>
              <a:gd name="adj" fmla="val 16667"/>
            </a:avLst>
          </a:prstGeom>
        </p:spPr>
      </p:pic>
      <p:pic>
        <p:nvPicPr>
          <p:cNvPr id="1238441071" name=""/>
          <p:cNvPicPr>
            <a:picLocks noChangeAspect="1"/>
          </p:cNvPicPr>
          <p:nvPr/>
        </p:nvPicPr>
        <p:blipFill>
          <a:blip r:embed="rId5"/>
          <a:srcRect l="10541" t="12601" r="6295" b="19046"/>
          <a:stretch/>
        </p:blipFill>
        <p:spPr bwMode="auto">
          <a:xfrm flipH="0" flipV="0">
            <a:off x="550649" y="1680111"/>
            <a:ext cx="5103961" cy="3146192"/>
          </a:xfrm>
          <a:prstGeom prst="roundRect">
            <a:avLst>
              <a:gd name="adj" fmla="val 16667"/>
            </a:avLst>
          </a:prstGeom>
        </p:spPr>
      </p:pic>
      <p:pic>
        <p:nvPicPr>
          <p:cNvPr id="1078377827" name=""/>
          <p:cNvPicPr>
            <a:picLocks noChangeAspect="1"/>
          </p:cNvPicPr>
          <p:nvPr/>
        </p:nvPicPr>
        <p:blipFill>
          <a:blip r:embed="rId6"/>
          <a:srcRect l="15537" t="10220" r="15820" b="17452"/>
          <a:stretch/>
        </p:blipFill>
        <p:spPr bwMode="auto">
          <a:xfrm flipH="0" flipV="0">
            <a:off x="6905392" y="1690678"/>
            <a:ext cx="4184984" cy="3307245"/>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304826707" name="Google Shape;147;p9"/>
          <p:cNvSpPr txBox="1"/>
          <p:nvPr>
            <p:ph type="title"/>
          </p:nvPr>
        </p:nvSpPr>
        <p:spPr bwMode="auto">
          <a:xfrm flipH="0" flipV="0">
            <a:off x="550649" y="365119"/>
            <a:ext cx="5202132" cy="1325557"/>
          </a:xfrm>
          <a:prstGeom prst="rect">
            <a:avLst/>
          </a:prstGeom>
          <a:noFill/>
          <a:ln>
            <a:noFill/>
          </a:ln>
        </p:spPr>
        <p:txBody>
          <a:bodyPr spcFirstLastPara="1" wrap="square" lIns="91422" tIns="45695" rIns="91422" bIns="45695"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9</a:t>
            </a:r>
            <a:endParaRPr sz="4800">
              <a:solidFill>
                <a:srgbClr val="89B4FA"/>
              </a:solidFill>
            </a:endParaRPr>
          </a:p>
        </p:txBody>
      </p:sp>
      <p:sp>
        <p:nvSpPr>
          <p:cNvPr id="1661904599" name="Google Shape;26;p12"/>
          <p:cNvSpPr txBox="1"/>
          <p:nvPr>
            <p:ph type="sldNum" idx="12"/>
          </p:nvPr>
        </p:nvSpPr>
        <p:spPr bwMode="auto">
          <a:xfrm>
            <a:off x="8610597" y="6356349"/>
            <a:ext cx="2743200" cy="365121"/>
          </a:xfrm>
          <a:prstGeom prst="rect">
            <a:avLst/>
          </a:prstGeom>
          <a:noFill/>
          <a:ln>
            <a:noFill/>
          </a:ln>
        </p:spPr>
        <p:txBody>
          <a:bodyPr spcFirstLastPara="1" wrap="square" lIns="91422" tIns="45696" rIns="91422" bIns="45696"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03E2339E-E3FE-F4C7-958F-D557BB3CFEA0}" type="slidenum">
              <a:rPr lang="en-US"/>
              <a:t/>
            </a:fld>
            <a:endParaRPr/>
          </a:p>
        </p:txBody>
      </p:sp>
      <p:sp>
        <p:nvSpPr>
          <p:cNvPr id="222599420" name="Google Shape;25;p12"/>
          <p:cNvSpPr txBox="1"/>
          <p:nvPr>
            <p:ph type="ftr" idx="11"/>
          </p:nvPr>
        </p:nvSpPr>
        <p:spPr bwMode="auto">
          <a:xfrm>
            <a:off x="4038597" y="6356349"/>
            <a:ext cx="4114800" cy="365121"/>
          </a:xfrm>
          <a:prstGeom prst="rect">
            <a:avLst/>
          </a:prstGeom>
          <a:noFill/>
          <a:ln>
            <a:noFill/>
          </a:ln>
        </p:spPr>
        <p:txBody>
          <a:bodyPr spcFirstLastPara="1" wrap="square" lIns="91422" tIns="45696" rIns="91422" bIns="45696"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383816234" name="Google Shape;147;p9"/>
          <p:cNvSpPr txBox="1"/>
          <p:nvPr/>
        </p:nvSpPr>
        <p:spPr bwMode="auto">
          <a:xfrm flipH="0" flipV="0">
            <a:off x="6905392" y="365119"/>
            <a:ext cx="4870017" cy="1325557"/>
          </a:xfrm>
          <a:prstGeom prst="rect">
            <a:avLst/>
          </a:prstGeom>
          <a:noFill/>
          <a:ln>
            <a:noFill/>
          </a:ln>
        </p:spPr>
        <p:txBody>
          <a:bodyPr spcFirstLastPara="1" vert="horz" wrap="square" lIns="91422" tIns="45695" rIns="91422" bIns="45695" rtlCol="0" anchor="ctr" anchorCtr="0">
            <a:normAutofit/>
          </a:bodyPr>
          <a:lstStyle>
            <a:lvl1pPr algn="l" defTabSz="685800">
              <a:lnSpc>
                <a:spcPct val="90000"/>
              </a:lnSpc>
              <a:spcBef>
                <a:spcPts val="0"/>
              </a:spcBef>
              <a:buNone/>
              <a:defRPr sz="3300">
                <a:solidFill>
                  <a:schemeClr val="tx1"/>
                </a:solidFill>
                <a:latin typeface="+mj-lt"/>
                <a:ea typeface="+mj-ea"/>
                <a:cs typeface="+mj-cs"/>
              </a:defRPr>
            </a:lvl1p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Step 10</a:t>
            </a:r>
            <a:endParaRPr sz="4800">
              <a:solidFill>
                <a:srgbClr val="89B4FA"/>
              </a:solidFill>
            </a:endParaRPr>
          </a:p>
        </p:txBody>
      </p:sp>
      <p:sp>
        <p:nvSpPr>
          <p:cNvPr id="86719712" name="Google Shape;16;p11"/>
          <p:cNvSpPr txBox="1"/>
          <p:nvPr/>
        </p:nvSpPr>
        <p:spPr bwMode="auto">
          <a:xfrm flipH="0" flipV="0">
            <a:off x="6905392" y="5156805"/>
            <a:ext cx="4870017" cy="1564664"/>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The boxes were then painted and an image of the raspberry pi display was painted on.</a:t>
            </a:r>
            <a:endParaRPr sz="2200" b="0">
              <a:solidFill>
                <a:srgbClr val="CDD6F4"/>
              </a:solidFill>
              <a:latin typeface="Poppins Medium"/>
              <a:cs typeface="Poppins Medium"/>
            </a:endParaRPr>
          </a:p>
        </p:txBody>
      </p:sp>
      <p:sp>
        <p:nvSpPr>
          <p:cNvPr id="1323372755" name="Google Shape;16;p11"/>
          <p:cNvSpPr txBox="1"/>
          <p:nvPr/>
        </p:nvSpPr>
        <p:spPr bwMode="auto">
          <a:xfrm flipH="0" flipV="0">
            <a:off x="550649" y="4974245"/>
            <a:ext cx="5309962" cy="1564663"/>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l">
              <a:defRPr/>
            </a:pPr>
            <a:r>
              <a:rPr sz="2200" b="0">
                <a:solidFill>
                  <a:srgbClr val="CDD6F4"/>
                </a:solidFill>
                <a:latin typeface="Poppins Medium"/>
                <a:ea typeface="Poppins Medium"/>
                <a:cs typeface="Poppins Medium"/>
              </a:rPr>
              <a:t>Both boxes were the glued together to create the final structure of the model.</a:t>
            </a:r>
            <a:endParaRPr sz="2200" b="0">
              <a:solidFill>
                <a:srgbClr val="CDD6F4"/>
              </a:solidFill>
              <a:latin typeface="Poppins Medium"/>
              <a:cs typeface="Poppins Medium"/>
            </a:endParaRPr>
          </a:p>
        </p:txBody>
      </p:sp>
      <p:pic>
        <p:nvPicPr>
          <p:cNvPr id="715040821" name=""/>
          <p:cNvPicPr>
            <a:picLocks noChangeAspect="1"/>
          </p:cNvPicPr>
          <p:nvPr/>
        </p:nvPicPr>
        <p:blipFill>
          <a:blip r:embed="rId3"/>
          <a:srcRect l="0" t="8070" r="0" b="9992"/>
          <a:stretch/>
        </p:blipFill>
        <p:spPr bwMode="auto">
          <a:xfrm flipH="0" flipV="0">
            <a:off x="550649" y="1690678"/>
            <a:ext cx="4788107" cy="2942388"/>
          </a:xfrm>
          <a:prstGeom prst="roundRect">
            <a:avLst>
              <a:gd name="adj" fmla="val 16667"/>
            </a:avLst>
          </a:prstGeom>
        </p:spPr>
      </p:pic>
      <p:pic>
        <p:nvPicPr>
          <p:cNvPr id="1316341810" name=""/>
          <p:cNvPicPr>
            <a:picLocks noChangeAspect="1"/>
          </p:cNvPicPr>
          <p:nvPr/>
        </p:nvPicPr>
        <p:blipFill>
          <a:blip r:embed="rId4"/>
          <a:srcRect l="0" t="0" r="8745" b="0"/>
          <a:stretch/>
        </p:blipFill>
        <p:spPr bwMode="auto">
          <a:xfrm flipH="0" flipV="0">
            <a:off x="6905392" y="1680111"/>
            <a:ext cx="3897437" cy="3203219"/>
          </a:xfrm>
          <a:prstGeom prst="roundRect">
            <a:avLst>
              <a:gd name="adj" fmla="val 16667"/>
            </a:avLst>
          </a:prstGeom>
        </p:spPr>
      </p:pic>
      <p:pic>
        <p:nvPicPr>
          <p:cNvPr id="138786307" name=""/>
          <p:cNvPicPr>
            <a:picLocks noChangeAspect="1"/>
          </p:cNvPicPr>
          <p:nvPr/>
        </p:nvPicPr>
        <p:blipFill>
          <a:blip r:embed="rId5"/>
          <a:srcRect l="15537" t="10220" r="15820" b="17452"/>
          <a:stretch/>
        </p:blipFill>
        <p:spPr bwMode="auto">
          <a:xfrm flipH="0" flipV="0">
            <a:off x="6905392" y="1690678"/>
            <a:ext cx="4184984" cy="3307245"/>
          </a:xfrm>
          <a:prstGeom prst="roundRect">
            <a:avLst>
              <a:gd name="adj" fmla="val 16667"/>
            </a:avLst>
          </a:prstGeom>
        </p:spPr>
      </p:pic>
      <p:pic>
        <p:nvPicPr>
          <p:cNvPr id="1720028110" name=""/>
          <p:cNvPicPr>
            <a:picLocks noChangeAspect="1"/>
          </p:cNvPicPr>
          <p:nvPr/>
        </p:nvPicPr>
        <p:blipFill>
          <a:blip r:embed="rId6"/>
          <a:srcRect l="0" t="12840" r="3831" b="5659"/>
          <a:stretch/>
        </p:blipFill>
        <p:spPr bwMode="auto">
          <a:xfrm flipH="0" flipV="0">
            <a:off x="546806" y="1680111"/>
            <a:ext cx="4949966" cy="3146192"/>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346684625" name="Google Shape;147;p9"/>
          <p:cNvSpPr txBox="1"/>
          <p:nvPr>
            <p:ph type="title"/>
          </p:nvPr>
        </p:nvSpPr>
        <p:spPr bwMode="auto">
          <a:xfrm flipH="0" flipV="0">
            <a:off x="550649" y="365119"/>
            <a:ext cx="8868359" cy="1325557"/>
          </a:xfrm>
          <a:prstGeom prst="rect">
            <a:avLst/>
          </a:prstGeom>
          <a:noFill/>
          <a:ln>
            <a:noFill/>
          </a:ln>
        </p:spPr>
        <p:txBody>
          <a:bodyPr spcFirstLastPara="1" wrap="square" lIns="91422" tIns="45695" rIns="91422" bIns="45695"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Model Evaluation</a:t>
            </a:r>
            <a:endParaRPr sz="4800">
              <a:solidFill>
                <a:srgbClr val="89B4FA"/>
              </a:solidFill>
            </a:endParaRPr>
          </a:p>
        </p:txBody>
      </p:sp>
      <p:sp>
        <p:nvSpPr>
          <p:cNvPr id="995439252" name="Google Shape;26;p12"/>
          <p:cNvSpPr txBox="1"/>
          <p:nvPr>
            <p:ph type="sldNum" idx="12"/>
          </p:nvPr>
        </p:nvSpPr>
        <p:spPr bwMode="auto">
          <a:xfrm>
            <a:off x="8610597" y="6356349"/>
            <a:ext cx="2743200" cy="365121"/>
          </a:xfrm>
          <a:prstGeom prst="rect">
            <a:avLst/>
          </a:prstGeom>
          <a:noFill/>
          <a:ln>
            <a:noFill/>
          </a:ln>
        </p:spPr>
        <p:txBody>
          <a:bodyPr spcFirstLastPara="1" wrap="square" lIns="91422" tIns="45696" rIns="91422" bIns="45696"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15D56BD0-5D0D-EF2E-71B9-BFBA04157A0B}" type="slidenum">
              <a:rPr lang="en-US"/>
              <a:t/>
            </a:fld>
            <a:endParaRPr/>
          </a:p>
        </p:txBody>
      </p:sp>
      <p:sp>
        <p:nvSpPr>
          <p:cNvPr id="744790112" name="Google Shape;25;p12"/>
          <p:cNvSpPr txBox="1"/>
          <p:nvPr>
            <p:ph type="ftr" idx="11"/>
          </p:nvPr>
        </p:nvSpPr>
        <p:spPr bwMode="auto">
          <a:xfrm>
            <a:off x="4038597" y="6356349"/>
            <a:ext cx="4114800" cy="365121"/>
          </a:xfrm>
          <a:prstGeom prst="rect">
            <a:avLst/>
          </a:prstGeom>
          <a:noFill/>
          <a:ln>
            <a:noFill/>
          </a:ln>
        </p:spPr>
        <p:txBody>
          <a:bodyPr spcFirstLastPara="1" wrap="square" lIns="91422" tIns="45696" rIns="91422" bIns="45696"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65102229" name="Google Shape;16;p11"/>
          <p:cNvSpPr txBox="1"/>
          <p:nvPr/>
        </p:nvSpPr>
        <p:spPr bwMode="auto">
          <a:xfrm flipH="0" flipV="0">
            <a:off x="4984829" y="1680111"/>
            <a:ext cx="6368967" cy="4676236"/>
          </a:xfrm>
          <a:prstGeom prst="rect">
            <a:avLst/>
          </a:prstGeom>
          <a:noFill/>
          <a:ln>
            <a:noFill/>
          </a:ln>
        </p:spPr>
        <p:txBody>
          <a:bodyPr spcFirstLastPara="1" vertOverflow="overflow" horzOverflow="overflow" vert="horz" wrap="square" lIns="91422" tIns="45697" rIns="91422" bIns="45697" numCol="1" spcCol="0" rtlCol="0" fromWordArt="0" anchor="t" anchorCtr="0" forceAA="0" upright="0" compatLnSpc="0">
            <a:normAutofit/>
          </a:bodyPr>
          <a:lstStyle>
            <a:lvl1pPr lvl="0" algn="ctr" defTabSz="685800">
              <a:lnSpc>
                <a:spcPct val="90000"/>
              </a:lnSpc>
              <a:spcBef>
                <a:spcPts val="0"/>
              </a:spcBef>
              <a:spcAft>
                <a:spcPts val="0"/>
              </a:spcAft>
              <a:buClr>
                <a:schemeClr val="dk1"/>
              </a:buClr>
              <a:buSzPts val="4500"/>
              <a:buFont typeface="Arial"/>
              <a:buNone/>
              <a:defRPr sz="45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marL="327936" marR="0" indent="-327936" algn="l" defTabSz="685800">
              <a:lnSpc>
                <a:spcPct val="90000"/>
              </a:lnSpc>
              <a:spcBef>
                <a:spcPts val="0"/>
              </a:spcBef>
              <a:spcAft>
                <a:spcPts val="0"/>
              </a:spcAft>
              <a:buClr>
                <a:srgbClr val="CDD6F4"/>
              </a:buClr>
              <a:buSzPct val="95000"/>
              <a:buFont typeface="Arial"/>
              <a:buAutoNum type="arabicPeriod" startAt="1"/>
              <a:defRPr/>
            </a:pPr>
            <a:r>
              <a:rPr sz="2200" b="0" strike="noStrike" cap="none" spc="0">
                <a:solidFill>
                  <a:srgbClr val="CDD6F4"/>
                </a:solidFill>
                <a:latin typeface="Poppins Medium"/>
                <a:ea typeface="Poppins Medium"/>
                <a:cs typeface="Poppins Medium"/>
              </a:rPr>
              <a:t>The model ended up being slightly too large due to the thickness of the cardboard.</a:t>
            </a:r>
            <a:endParaRPr sz="2200" b="0" strike="noStrike" cap="none" spc="0">
              <a:solidFill>
                <a:srgbClr val="CDD6F4"/>
              </a:solidFill>
              <a:latin typeface="Poppins Medium"/>
              <a:ea typeface="Poppins Medium"/>
              <a:cs typeface="Poppins Medium"/>
            </a:endParaRPr>
          </a:p>
          <a:p>
            <a:pPr marL="327936" marR="0" indent="-327936" algn="l" defTabSz="685800">
              <a:lnSpc>
                <a:spcPct val="90000"/>
              </a:lnSpc>
              <a:spcBef>
                <a:spcPts val="0"/>
              </a:spcBef>
              <a:spcAft>
                <a:spcPts val="0"/>
              </a:spcAft>
              <a:buClr>
                <a:srgbClr val="CDD6F4"/>
              </a:buClr>
              <a:buSzPct val="95000"/>
              <a:buFont typeface="Arial"/>
              <a:buAutoNum type="arabicPeriod" startAt="1"/>
              <a:defRPr/>
            </a:pPr>
            <a:r>
              <a:rPr sz="2200" b="0" strike="noStrike" cap="none" spc="0">
                <a:solidFill>
                  <a:srgbClr val="CDD6F4"/>
                </a:solidFill>
                <a:latin typeface="Poppins Medium"/>
                <a:ea typeface="Poppins Medium"/>
                <a:cs typeface="Poppins Medium"/>
              </a:rPr>
              <a:t>The paint that was used for the project was rough and also didn’t provide and even coat, so a new alternative would need to be found.</a:t>
            </a:r>
            <a:endParaRPr sz="2200" b="0" strike="noStrike" cap="none" spc="0">
              <a:solidFill>
                <a:srgbClr val="CDD6F4"/>
              </a:solidFill>
              <a:latin typeface="Poppins Medium"/>
              <a:ea typeface="Poppins Medium"/>
              <a:cs typeface="Poppins Medium"/>
            </a:endParaRPr>
          </a:p>
          <a:p>
            <a:pPr marL="327936" marR="0" indent="-327936" algn="l" defTabSz="685800">
              <a:lnSpc>
                <a:spcPct val="90000"/>
              </a:lnSpc>
              <a:spcBef>
                <a:spcPts val="0"/>
              </a:spcBef>
              <a:spcAft>
                <a:spcPts val="0"/>
              </a:spcAft>
              <a:buClr>
                <a:srgbClr val="CDD6F4"/>
              </a:buClr>
              <a:buSzPct val="95000"/>
              <a:buFont typeface="Arial"/>
              <a:buAutoNum type="arabicPeriod" startAt="1"/>
              <a:defRPr/>
            </a:pPr>
            <a:r>
              <a:rPr sz="2200" b="0" strike="noStrike" cap="none" spc="0">
                <a:solidFill>
                  <a:srgbClr val="CDD6F4"/>
                </a:solidFill>
                <a:latin typeface="Poppins Medium"/>
                <a:ea typeface="Poppins Medium"/>
                <a:cs typeface="Poppins Medium"/>
              </a:rPr>
              <a:t>The edge at the back of the screen tends to uncomfortably dig into people’s hands.</a:t>
            </a:r>
            <a:endParaRPr sz="2200" b="0" strike="noStrike" cap="none" spc="0">
              <a:solidFill>
                <a:srgbClr val="CDD6F4"/>
              </a:solidFill>
              <a:latin typeface="Poppins Medium"/>
              <a:cs typeface="Poppins Medium"/>
            </a:endParaRPr>
          </a:p>
        </p:txBody>
      </p:sp>
      <p:pic>
        <p:nvPicPr>
          <p:cNvPr id="884202972" name=""/>
          <p:cNvPicPr>
            <a:picLocks noChangeAspect="1"/>
          </p:cNvPicPr>
          <p:nvPr/>
        </p:nvPicPr>
        <p:blipFill>
          <a:blip r:embed="rId3"/>
          <a:srcRect l="15537" t="10220" r="15820" b="17452"/>
          <a:stretch/>
        </p:blipFill>
        <p:spPr bwMode="auto">
          <a:xfrm flipH="0" flipV="0">
            <a:off x="546806" y="4283254"/>
            <a:ext cx="2623290" cy="2073094"/>
          </a:xfrm>
          <a:prstGeom prst="roundRect">
            <a:avLst>
              <a:gd name="adj" fmla="val 16667"/>
            </a:avLst>
          </a:prstGeom>
        </p:spPr>
      </p:pic>
      <p:pic>
        <p:nvPicPr>
          <p:cNvPr id="315428860" name=""/>
          <p:cNvPicPr>
            <a:picLocks noChangeAspect="1"/>
          </p:cNvPicPr>
          <p:nvPr/>
        </p:nvPicPr>
        <p:blipFill>
          <a:blip r:embed="rId4"/>
          <a:srcRect l="0" t="12840" r="3831" b="5659"/>
          <a:stretch/>
        </p:blipFill>
        <p:spPr bwMode="auto">
          <a:xfrm flipH="0" flipV="0">
            <a:off x="546806" y="1680111"/>
            <a:ext cx="3750268" cy="2383666"/>
          </a:xfrm>
          <a:prstGeom prst="roundRect">
            <a:avLst>
              <a:gd name="adj" fmla="val 16667"/>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973882198" name="Google Shape;16;p11"/>
          <p:cNvSpPr txBox="1"/>
          <p:nvPr>
            <p:ph type="ctrTitle"/>
          </p:nvPr>
        </p:nvSpPr>
        <p:spPr bwMode="auto">
          <a:xfrm flipH="0" flipV="0">
            <a:off x="1523997" y="1534317"/>
            <a:ext cx="9144000" cy="4135435"/>
          </a:xfrm>
          <a:prstGeom prst="rect">
            <a:avLst/>
          </a:prstGeom>
          <a:noFill/>
          <a:ln>
            <a:noFill/>
          </a:ln>
        </p:spPr>
        <p:txBody>
          <a:bodyPr spcFirstLastPara="1" vertOverflow="overflow" horzOverflow="overflow" vert="horz" wrap="square" lIns="91422" tIns="45698" rIns="91422" bIns="45698" numCol="1" spcCol="0" rtlCol="0" fromWordArt="0" anchor="ctr" anchorCtr="0" forceAA="0" upright="0" compatLnSpc="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defRPr/>
            </a:pPr>
            <a:r>
              <a:rPr sz="9600" b="1">
                <a:solidFill>
                  <a:srgbClr val="89B4FA"/>
                </a:solidFill>
                <a:latin typeface="Poppins Black"/>
                <a:ea typeface="Poppins Black"/>
                <a:cs typeface="Poppins Black"/>
              </a:rPr>
              <a:t>Design</a:t>
            </a:r>
            <a:endParaRPr sz="9600">
              <a:solidFill>
                <a:srgbClr val="89B4FA"/>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10" name="Google Shape;110;p4"/>
          <p:cNvSpPr txBox="1"/>
          <p:nvPr>
            <p:ph type="title"/>
          </p:nvPr>
        </p:nvSpPr>
        <p:spPr bwMode="auto">
          <a:xfrm>
            <a:off x="838198" y="365125"/>
            <a:ext cx="10515600" cy="1325562"/>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4800"/>
              <a:buFont typeface="Poppins Black"/>
              <a:buNone/>
              <a:defRPr/>
            </a:pPr>
            <a:r>
              <a:rPr lang="en-US" sz="4800">
                <a:solidFill>
                  <a:srgbClr val="89B4FA"/>
                </a:solidFill>
                <a:latin typeface="Poppins Black"/>
                <a:ea typeface="Poppins Black"/>
                <a:cs typeface="Poppins Black"/>
              </a:rPr>
              <a:t>Design Brief</a:t>
            </a:r>
            <a:endParaRPr>
              <a:solidFill>
                <a:srgbClr val="89B4FA"/>
              </a:solidFill>
              <a:latin typeface="Poppins Black"/>
              <a:ea typeface="Poppins Black"/>
              <a:cs typeface="Poppins Black"/>
            </a:endParaRPr>
          </a:p>
        </p:txBody>
      </p:sp>
      <p:sp>
        <p:nvSpPr>
          <p:cNvPr id="111" name="Google Shape;111;p4"/>
          <p:cNvSpPr txBox="1"/>
          <p:nvPr>
            <p:ph type="body" idx="1"/>
          </p:nvPr>
        </p:nvSpPr>
        <p:spPr bwMode="auto">
          <a:xfrm>
            <a:off x="838198" y="1825625"/>
            <a:ext cx="10515600" cy="4351338"/>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fontScale="95000" lnSpcReduction="1000"/>
          </a:bodyPr>
          <a:lstStyle/>
          <a:p>
            <a:pPr marL="171450" lvl="0" indent="-171450" algn="l">
              <a:lnSpc>
                <a:spcPct val="90000"/>
              </a:lnSpc>
              <a:spcBef>
                <a:spcPts val="0"/>
              </a:spcBef>
              <a:spcAft>
                <a:spcPts val="0"/>
              </a:spcAft>
              <a:buClr>
                <a:schemeClr val="lt1"/>
              </a:buClr>
              <a:buSzPts val="1800"/>
              <a:buChar char="•"/>
              <a:defRPr/>
            </a:pPr>
            <a:r>
              <a:rPr lang="en-US" sz="2100" b="0" u="sng">
                <a:solidFill>
                  <a:srgbClr val="CDD6F4"/>
                </a:solidFill>
                <a:latin typeface="Poppins SemiBold"/>
                <a:ea typeface="Poppins SemiBold"/>
                <a:cs typeface="Poppins SemiBold"/>
              </a:rPr>
              <a:t>Application</a:t>
            </a:r>
            <a:endParaRPr sz="1800" b="0">
              <a:solidFill>
                <a:srgbClr val="CDD6F4"/>
              </a:solidFill>
              <a:latin typeface="Poppins Medium"/>
              <a:ea typeface="Poppins Medium"/>
              <a:cs typeface="Poppins Medium"/>
            </a:endParaRPr>
          </a:p>
          <a:p>
            <a:pPr marL="571500" lvl="1" indent="-171450" algn="l">
              <a:lnSpc>
                <a:spcPct val="90000"/>
              </a:lnSpc>
              <a:spcBef>
                <a:spcPts val="0"/>
              </a:spcBef>
              <a:spcAft>
                <a:spcPts val="0"/>
              </a:spcAft>
              <a:buClr>
                <a:schemeClr val="lt1"/>
              </a:buClr>
              <a:buSzPts val="1800"/>
              <a:buChar char="•"/>
              <a:defRPr/>
            </a:pPr>
            <a:r>
              <a:rPr lang="en-US" sz="1800">
                <a:solidFill>
                  <a:srgbClr val="CDD6F4"/>
                </a:solidFill>
                <a:latin typeface="Poppins Medium"/>
                <a:ea typeface="Poppins Medium"/>
                <a:cs typeface="Poppins Medium"/>
              </a:rPr>
              <a:t>The SADE application will be made using the Rust programming language with Qt’s (a widely used GUI framework mostly for Linux that has bindings for most major languages) rust bindings which makes the application very fast to run and use for the user.</a:t>
            </a:r>
            <a:endParaRPr sz="1800">
              <a:solidFill>
                <a:srgbClr val="CDD6F4"/>
              </a:solidFill>
              <a:latin typeface="Poppins Medium"/>
              <a:ea typeface="Poppins Medium"/>
              <a:cs typeface="Poppins Medium"/>
            </a:endParaRPr>
          </a:p>
          <a:p>
            <a:pPr marL="171450" lvl="0" indent="-171450" algn="l">
              <a:lnSpc>
                <a:spcPct val="90000"/>
              </a:lnSpc>
              <a:spcBef>
                <a:spcPts val="0"/>
              </a:spcBef>
              <a:spcAft>
                <a:spcPts val="0"/>
              </a:spcAft>
              <a:buClr>
                <a:schemeClr val="lt1"/>
              </a:buClr>
              <a:buSzPts val="1800"/>
              <a:buChar char="•"/>
              <a:defRPr/>
            </a:pPr>
            <a:r>
              <a:rPr lang="en-US" sz="2100" b="0" u="sng">
                <a:solidFill>
                  <a:srgbClr val="CDD6F4"/>
                </a:solidFill>
                <a:latin typeface="Poppins SemiBold"/>
                <a:ea typeface="Poppins SemiBold"/>
                <a:cs typeface="Poppins SemiBold"/>
              </a:rPr>
              <a:t>Voice Assistant</a:t>
            </a:r>
            <a:endParaRPr sz="2100" b="0" u="sng">
              <a:solidFill>
                <a:srgbClr val="CDD6F4"/>
              </a:solidFill>
              <a:latin typeface="Poppins SemiBold"/>
              <a:cs typeface="Poppins SemiBold"/>
            </a:endParaRPr>
          </a:p>
          <a:p>
            <a:pPr marL="571500" lvl="1" indent="-171450" algn="l">
              <a:lnSpc>
                <a:spcPct val="90000"/>
              </a:lnSpc>
              <a:spcBef>
                <a:spcPts val="749"/>
              </a:spcBef>
              <a:spcAft>
                <a:spcPts val="0"/>
              </a:spcAft>
              <a:buClr>
                <a:schemeClr val="lt1"/>
              </a:buClr>
              <a:buSzPts val="1800"/>
              <a:buChar char="•"/>
              <a:defRPr/>
            </a:pPr>
            <a:r>
              <a:rPr lang="en-US" sz="1800">
                <a:solidFill>
                  <a:srgbClr val="CDD6F4"/>
                </a:solidFill>
                <a:latin typeface="Poppins Medium"/>
                <a:ea typeface="Poppins Medium"/>
                <a:cs typeface="Poppins Medium"/>
              </a:rPr>
              <a:t>The SADE voice assistant will be made using the Rust programming language and is referred to as Sade.</a:t>
            </a:r>
            <a:endParaRPr sz="1800">
              <a:solidFill>
                <a:srgbClr val="CDD6F4"/>
              </a:solidFill>
              <a:latin typeface="Poppins Medium"/>
              <a:ea typeface="Poppins Medium"/>
              <a:cs typeface="Poppins Medium"/>
            </a:endParaRPr>
          </a:p>
          <a:p>
            <a:pPr marL="571500" lvl="1" indent="-171450" algn="l">
              <a:lnSpc>
                <a:spcPct val="90000"/>
              </a:lnSpc>
              <a:spcBef>
                <a:spcPts val="749"/>
              </a:spcBef>
              <a:spcAft>
                <a:spcPts val="0"/>
              </a:spcAft>
              <a:buClr>
                <a:schemeClr val="lt1"/>
              </a:buClr>
              <a:buSzPts val="1800"/>
              <a:buChar char="•"/>
              <a:defRPr/>
            </a:pPr>
            <a:r>
              <a:rPr lang="en-US" sz="1800">
                <a:solidFill>
                  <a:srgbClr val="CDD6F4"/>
                </a:solidFill>
                <a:latin typeface="Poppins Medium"/>
                <a:ea typeface="Poppins Medium"/>
                <a:cs typeface="Poppins Medium"/>
              </a:rPr>
              <a:t>The voice assistant is split into 4 different parts:</a:t>
            </a:r>
            <a:endParaRPr>
              <a:solidFill>
                <a:srgbClr val="CDD6F4"/>
              </a:solidFill>
              <a:latin typeface="Poppins Medium"/>
              <a:ea typeface="Poppins Medium"/>
              <a:cs typeface="Poppins Medium"/>
            </a:endParaRPr>
          </a:p>
          <a:p>
            <a:pPr marL="914400" lvl="2" indent="-171450" algn="l">
              <a:lnSpc>
                <a:spcPct val="90000"/>
              </a:lnSpc>
              <a:spcBef>
                <a:spcPts val="374"/>
              </a:spcBef>
              <a:spcAft>
                <a:spcPts val="0"/>
              </a:spcAft>
              <a:buClr>
                <a:schemeClr val="lt1"/>
              </a:buClr>
              <a:buSzPts val="1600"/>
              <a:buChar char="•"/>
              <a:defRPr/>
            </a:pPr>
            <a:r>
              <a:rPr lang="en-US" sz="1400">
                <a:solidFill>
                  <a:srgbClr val="CDD6F4"/>
                </a:solidFill>
                <a:latin typeface="Poppins Medium"/>
                <a:ea typeface="Poppins Medium"/>
                <a:cs typeface="Poppins Medium"/>
              </a:rPr>
              <a:t>Speech To Text</a:t>
            </a:r>
            <a:endParaRPr sz="1400">
              <a:solidFill>
                <a:srgbClr val="CDD6F4"/>
              </a:solidFill>
              <a:latin typeface="Poppins Medium"/>
              <a:ea typeface="Poppins Medium"/>
              <a:cs typeface="Poppins Medium"/>
            </a:endParaRPr>
          </a:p>
          <a:p>
            <a:pPr marL="914400" lvl="2" indent="-171450" algn="l">
              <a:lnSpc>
                <a:spcPct val="90000"/>
              </a:lnSpc>
              <a:spcBef>
                <a:spcPts val="374"/>
              </a:spcBef>
              <a:spcAft>
                <a:spcPts val="0"/>
              </a:spcAft>
              <a:buClr>
                <a:schemeClr val="lt1"/>
              </a:buClr>
              <a:buSzPts val="1600"/>
              <a:buChar char="•"/>
              <a:defRPr/>
            </a:pPr>
            <a:r>
              <a:rPr lang="en-US" sz="1400">
                <a:solidFill>
                  <a:srgbClr val="CDD6F4"/>
                </a:solidFill>
                <a:latin typeface="Poppins Medium"/>
                <a:ea typeface="Poppins Medium"/>
                <a:cs typeface="Poppins Medium"/>
              </a:rPr>
              <a:t>Wake Word Detection</a:t>
            </a:r>
            <a:endParaRPr sz="1400">
              <a:solidFill>
                <a:srgbClr val="CDD6F4"/>
              </a:solidFill>
              <a:latin typeface="Poppins Medium"/>
              <a:ea typeface="Poppins Medium"/>
              <a:cs typeface="Poppins Medium"/>
            </a:endParaRPr>
          </a:p>
          <a:p>
            <a:pPr marL="914400" lvl="2" indent="-171450" algn="l">
              <a:lnSpc>
                <a:spcPct val="90000"/>
              </a:lnSpc>
              <a:spcBef>
                <a:spcPts val="374"/>
              </a:spcBef>
              <a:spcAft>
                <a:spcPts val="0"/>
              </a:spcAft>
              <a:buClr>
                <a:schemeClr val="lt1"/>
              </a:buClr>
              <a:buSzPts val="1600"/>
              <a:buChar char="•"/>
              <a:defRPr/>
            </a:pPr>
            <a:r>
              <a:rPr lang="en-US" sz="1400">
                <a:solidFill>
                  <a:srgbClr val="CDD6F4"/>
                </a:solidFill>
                <a:latin typeface="Poppins Medium"/>
                <a:ea typeface="Poppins Medium"/>
                <a:cs typeface="Poppins Medium"/>
              </a:rPr>
              <a:t>A Chat-bot</a:t>
            </a:r>
            <a:endParaRPr sz="1400">
              <a:solidFill>
                <a:srgbClr val="CDD6F4"/>
              </a:solidFill>
              <a:latin typeface="Poppins Medium"/>
              <a:ea typeface="Poppins Medium"/>
              <a:cs typeface="Poppins Medium"/>
            </a:endParaRPr>
          </a:p>
          <a:p>
            <a:pPr marL="914400" lvl="2" indent="-171450" algn="l">
              <a:lnSpc>
                <a:spcPct val="90000"/>
              </a:lnSpc>
              <a:spcBef>
                <a:spcPts val="374"/>
              </a:spcBef>
              <a:spcAft>
                <a:spcPts val="0"/>
              </a:spcAft>
              <a:buClr>
                <a:schemeClr val="lt1"/>
              </a:buClr>
              <a:buSzPts val="1600"/>
              <a:buChar char="•"/>
              <a:defRPr/>
            </a:pPr>
            <a:r>
              <a:rPr lang="en-US" sz="1400">
                <a:solidFill>
                  <a:srgbClr val="CDD6F4"/>
                </a:solidFill>
                <a:latin typeface="Poppins Medium"/>
                <a:ea typeface="Poppins Medium"/>
                <a:cs typeface="Poppins Medium"/>
              </a:rPr>
              <a:t>Text To Speech</a:t>
            </a:r>
            <a:endParaRPr sz="1600">
              <a:solidFill>
                <a:srgbClr val="CDD6F4"/>
              </a:solidFill>
              <a:latin typeface="Poppins Medium"/>
              <a:ea typeface="Poppins Medium"/>
              <a:cs typeface="Poppins Medium"/>
            </a:endParaRPr>
          </a:p>
          <a:p>
            <a:pPr marL="114299" lvl="0" indent="-171450" algn="l">
              <a:lnSpc>
                <a:spcPct val="90000"/>
              </a:lnSpc>
              <a:spcBef>
                <a:spcPts val="373"/>
              </a:spcBef>
              <a:spcAft>
                <a:spcPts val="0"/>
              </a:spcAft>
              <a:buClr>
                <a:schemeClr val="lt1"/>
              </a:buClr>
              <a:buSzPts val="1600"/>
              <a:buChar char="•"/>
              <a:defRPr/>
            </a:pPr>
            <a:r>
              <a:rPr lang="en-US" sz="2100" b="0" u="sng">
                <a:solidFill>
                  <a:srgbClr val="CDD6F4"/>
                </a:solidFill>
                <a:latin typeface="Poppins SemiBold"/>
                <a:ea typeface="Poppins SemiBold"/>
                <a:cs typeface="Poppins SemiBold"/>
              </a:rPr>
              <a:t>Device</a:t>
            </a:r>
            <a:endParaRPr sz="2100" b="0" u="sng">
              <a:solidFill>
                <a:srgbClr val="CDD6F4"/>
              </a:solidFill>
              <a:latin typeface="Poppins SemiBold"/>
              <a:ea typeface="Poppins SemiBold"/>
              <a:cs typeface="Poppins SemiBold"/>
            </a:endParaRPr>
          </a:p>
          <a:p>
            <a:pPr marL="571500" lvl="1" indent="-171450" algn="l">
              <a:lnSpc>
                <a:spcPct val="90000"/>
              </a:lnSpc>
              <a:spcBef>
                <a:spcPts val="749"/>
              </a:spcBef>
              <a:spcAft>
                <a:spcPts val="0"/>
              </a:spcAft>
              <a:buClr>
                <a:schemeClr val="lt1"/>
              </a:buClr>
              <a:buSzPts val="1800"/>
              <a:buChar char="•"/>
              <a:defRPr/>
            </a:pPr>
            <a:r>
              <a:rPr lang="en-US" sz="1800">
                <a:solidFill>
                  <a:srgbClr val="CDD6F4"/>
                </a:solidFill>
                <a:latin typeface="Poppins Medium"/>
                <a:ea typeface="Poppins Medium"/>
                <a:cs typeface="Poppins Medium"/>
              </a:rPr>
              <a:t>The SADE device will only cost $250 to do a one-off manufacture.</a:t>
            </a:r>
            <a:endParaRPr sz="1800">
              <a:solidFill>
                <a:srgbClr val="CDD6F4"/>
              </a:solidFill>
              <a:latin typeface="Poppins Medium"/>
              <a:ea typeface="Poppins Medium"/>
              <a:cs typeface="Poppins Medium"/>
            </a:endParaRPr>
          </a:p>
          <a:p>
            <a:pPr marL="571500" lvl="1" indent="-171450" algn="l">
              <a:lnSpc>
                <a:spcPct val="90000"/>
              </a:lnSpc>
              <a:spcBef>
                <a:spcPts val="748"/>
              </a:spcBef>
              <a:spcAft>
                <a:spcPts val="0"/>
              </a:spcAft>
              <a:buClr>
                <a:schemeClr val="lt1"/>
              </a:buClr>
              <a:buSzPts val="1800"/>
              <a:buChar char="•"/>
              <a:defRPr/>
            </a:pPr>
            <a:r>
              <a:rPr lang="en-US" sz="1800">
                <a:solidFill>
                  <a:srgbClr val="CDD6F4"/>
                </a:solidFill>
                <a:latin typeface="Poppins Medium"/>
                <a:ea typeface="Poppins Medium"/>
                <a:cs typeface="Poppins Medium"/>
              </a:rPr>
              <a:t>It will run a highly modified version of Linux with modified KDE</a:t>
            </a:r>
            <a:endParaRPr>
              <a:solidFill>
                <a:srgbClr val="CDD6F4"/>
              </a:solidFill>
              <a:latin typeface="Poppins Medium"/>
              <a:ea typeface="Poppins Medium"/>
              <a:cs typeface="Poppins Medium"/>
            </a:endParaRPr>
          </a:p>
        </p:txBody>
      </p:sp>
      <p:sp>
        <p:nvSpPr>
          <p:cNvPr id="2138055312" name="Google Shape;26;p12"/>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EDFE8D53-95EC-9DE6-8490-02991F882F3C}" type="slidenum">
              <a:rPr lang="en-US"/>
              <a:t/>
            </a:fld>
            <a:endParaRPr/>
          </a:p>
        </p:txBody>
      </p:sp>
      <p:sp>
        <p:nvSpPr>
          <p:cNvPr id="643549046" name="Google Shape;25;p12"/>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1418996528" name=""/>
          <p:cNvSpPr/>
          <p:nvPr/>
        </p:nvSpPr>
        <p:spPr bwMode="auto">
          <a:xfrm flipH="0" flipV="0">
            <a:off x="5195660" y="2965329"/>
            <a:ext cx="2551979" cy="1186130"/>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Smart Assistive</a:t>
            </a:r>
            <a:endParaRPr sz="1600">
              <a:solidFill>
                <a:srgbClr val="CDD6F4"/>
              </a:solidFill>
              <a:latin typeface="Poppins"/>
              <a:cs typeface="Poppins"/>
            </a:endParaRPr>
          </a:p>
          <a:p>
            <a:pPr algn="ctr">
              <a:defRPr/>
            </a:pPr>
            <a:r>
              <a:rPr sz="1600">
                <a:solidFill>
                  <a:srgbClr val="CDD6F4"/>
                </a:solidFill>
                <a:latin typeface="Poppins"/>
                <a:ea typeface="Poppins"/>
                <a:cs typeface="Poppins"/>
              </a:rPr>
              <a:t>Device for the</a:t>
            </a:r>
            <a:endParaRPr sz="1600">
              <a:solidFill>
                <a:srgbClr val="CDD6F4"/>
              </a:solidFill>
              <a:latin typeface="Poppins"/>
              <a:cs typeface="Poppins"/>
            </a:endParaRPr>
          </a:p>
          <a:p>
            <a:pPr algn="ctr">
              <a:defRPr/>
            </a:pPr>
            <a:r>
              <a:rPr sz="1600">
                <a:solidFill>
                  <a:srgbClr val="CDD6F4"/>
                </a:solidFill>
                <a:latin typeface="Poppins"/>
                <a:ea typeface="Poppins"/>
                <a:cs typeface="Poppins"/>
              </a:rPr>
              <a:t>Elderly</a:t>
            </a:r>
            <a:r>
              <a:rPr sz="1600">
                <a:solidFill>
                  <a:srgbClr val="CDD6F4"/>
                </a:solidFill>
                <a:latin typeface="Poppins"/>
                <a:ea typeface="Poppins"/>
                <a:cs typeface="Poppins"/>
              </a:rPr>
              <a:t> (S.A.D.E)</a:t>
            </a:r>
            <a:endParaRPr sz="1600">
              <a:solidFill>
                <a:srgbClr val="CDD6F4"/>
              </a:solidFill>
              <a:latin typeface="Poppins"/>
              <a:cs typeface="Poppins"/>
            </a:endParaRPr>
          </a:p>
        </p:txBody>
      </p:sp>
      <p:sp>
        <p:nvSpPr>
          <p:cNvPr id="1858881090" name=""/>
          <p:cNvSpPr/>
          <p:nvPr/>
        </p:nvSpPr>
        <p:spPr bwMode="auto">
          <a:xfrm flipH="0" flipV="0">
            <a:off x="7713932" y="2420207"/>
            <a:ext cx="1545564" cy="736838"/>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Device</a:t>
            </a:r>
            <a:endParaRPr sz="1600">
              <a:solidFill>
                <a:srgbClr val="CDD6F4"/>
              </a:solidFill>
              <a:latin typeface="Poppins"/>
              <a:cs typeface="Poppins"/>
            </a:endParaRPr>
          </a:p>
        </p:txBody>
      </p:sp>
      <p:sp>
        <p:nvSpPr>
          <p:cNvPr id="431598894" name=""/>
          <p:cNvSpPr/>
          <p:nvPr/>
        </p:nvSpPr>
        <p:spPr bwMode="auto">
          <a:xfrm flipH="0" flipV="0">
            <a:off x="4555855" y="2003805"/>
            <a:ext cx="1851084" cy="934526"/>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Operating System</a:t>
            </a:r>
            <a:endParaRPr sz="1600">
              <a:solidFill>
                <a:srgbClr val="CDD6F4"/>
              </a:solidFill>
              <a:latin typeface="Poppins"/>
              <a:cs typeface="Poppins"/>
            </a:endParaRPr>
          </a:p>
        </p:txBody>
      </p:sp>
      <p:sp>
        <p:nvSpPr>
          <p:cNvPr id="568343891" name=""/>
          <p:cNvSpPr/>
          <p:nvPr/>
        </p:nvSpPr>
        <p:spPr bwMode="auto">
          <a:xfrm flipH="0" flipV="0">
            <a:off x="3449475" y="1279270"/>
            <a:ext cx="1329904" cy="718866"/>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Linux</a:t>
            </a:r>
            <a:endParaRPr sz="1600">
              <a:solidFill>
                <a:srgbClr val="CDD6F4"/>
              </a:solidFill>
              <a:latin typeface="Poppins"/>
              <a:cs typeface="Poppins"/>
            </a:endParaRPr>
          </a:p>
        </p:txBody>
      </p:sp>
      <p:sp>
        <p:nvSpPr>
          <p:cNvPr id="1589218659" name=""/>
          <p:cNvSpPr/>
          <p:nvPr/>
        </p:nvSpPr>
        <p:spPr bwMode="auto">
          <a:xfrm flipH="0" flipV="0">
            <a:off x="7896497" y="875095"/>
            <a:ext cx="2318347" cy="593064"/>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Specifications</a:t>
            </a:r>
            <a:endParaRPr sz="1600">
              <a:solidFill>
                <a:srgbClr val="CDD6F4"/>
              </a:solidFill>
              <a:latin typeface="Poppins"/>
              <a:cs typeface="Poppins"/>
            </a:endParaRPr>
          </a:p>
        </p:txBody>
      </p:sp>
      <p:sp>
        <p:nvSpPr>
          <p:cNvPr id="2026391716" name=""/>
          <p:cNvSpPr/>
          <p:nvPr/>
        </p:nvSpPr>
        <p:spPr bwMode="auto">
          <a:xfrm flipH="0" flipV="0">
            <a:off x="6614897" y="13817"/>
            <a:ext cx="1599480" cy="952498"/>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4GB of RAM</a:t>
            </a:r>
            <a:endParaRPr sz="1600">
              <a:solidFill>
                <a:srgbClr val="CDD6F4"/>
              </a:solidFill>
              <a:latin typeface="Poppins"/>
              <a:cs typeface="Poppins"/>
            </a:endParaRPr>
          </a:p>
        </p:txBody>
      </p:sp>
      <p:sp>
        <p:nvSpPr>
          <p:cNvPr id="1104414462" name=""/>
          <p:cNvSpPr/>
          <p:nvPr/>
        </p:nvSpPr>
        <p:spPr bwMode="auto">
          <a:xfrm flipH="0" flipV="0">
            <a:off x="10624817" y="509914"/>
            <a:ext cx="1491649" cy="557121"/>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4 Cores</a:t>
            </a:r>
            <a:endParaRPr sz="1600">
              <a:solidFill>
                <a:srgbClr val="CDD6F4"/>
              </a:solidFill>
              <a:latin typeface="Poppins"/>
              <a:cs typeface="Poppins"/>
            </a:endParaRPr>
          </a:p>
        </p:txBody>
      </p:sp>
      <p:sp>
        <p:nvSpPr>
          <p:cNvPr id="998442859" name=""/>
          <p:cNvSpPr/>
          <p:nvPr/>
        </p:nvSpPr>
        <p:spPr bwMode="auto">
          <a:xfrm flipH="0" flipV="0">
            <a:off x="1795307" y="3719061"/>
            <a:ext cx="1976886" cy="718866"/>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Voice</a:t>
            </a:r>
            <a:endParaRPr sz="1600">
              <a:solidFill>
                <a:srgbClr val="CDD6F4"/>
              </a:solidFill>
              <a:latin typeface="Poppins"/>
              <a:cs typeface="Poppins"/>
            </a:endParaRPr>
          </a:p>
          <a:p>
            <a:pPr algn="ctr">
              <a:defRPr/>
            </a:pPr>
            <a:r>
              <a:rPr sz="1600">
                <a:solidFill>
                  <a:srgbClr val="CDD6F4"/>
                </a:solidFill>
                <a:latin typeface="Poppins"/>
                <a:ea typeface="Poppins"/>
                <a:cs typeface="Poppins"/>
              </a:rPr>
              <a:t>Assistant</a:t>
            </a:r>
            <a:endParaRPr sz="1600">
              <a:solidFill>
                <a:srgbClr val="CDD6F4"/>
              </a:solidFill>
              <a:latin typeface="Poppins"/>
              <a:cs typeface="Poppins"/>
            </a:endParaRPr>
          </a:p>
        </p:txBody>
      </p:sp>
      <p:sp>
        <p:nvSpPr>
          <p:cNvPr id="839939498" name=""/>
          <p:cNvSpPr/>
          <p:nvPr/>
        </p:nvSpPr>
        <p:spPr bwMode="auto">
          <a:xfrm flipH="0" flipV="0">
            <a:off x="3784880" y="4288495"/>
            <a:ext cx="2282405" cy="1015399"/>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Programming Language</a:t>
            </a:r>
            <a:endParaRPr sz="1600">
              <a:solidFill>
                <a:srgbClr val="CDD6F4"/>
              </a:solidFill>
              <a:latin typeface="Poppins"/>
              <a:cs typeface="Poppins"/>
            </a:endParaRPr>
          </a:p>
        </p:txBody>
      </p:sp>
      <p:sp>
        <p:nvSpPr>
          <p:cNvPr id="874380327" name=""/>
          <p:cNvSpPr/>
          <p:nvPr/>
        </p:nvSpPr>
        <p:spPr bwMode="auto">
          <a:xfrm flipH="0" flipV="0">
            <a:off x="2643678" y="5975588"/>
            <a:ext cx="1940942" cy="754810"/>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Python</a:t>
            </a:r>
            <a:endParaRPr sz="1600">
              <a:solidFill>
                <a:srgbClr val="CDD6F4"/>
              </a:solidFill>
              <a:latin typeface="Poppins"/>
              <a:cs typeface="Poppins"/>
            </a:endParaRPr>
          </a:p>
        </p:txBody>
      </p:sp>
      <p:sp>
        <p:nvSpPr>
          <p:cNvPr id="185918033" name=""/>
          <p:cNvSpPr/>
          <p:nvPr/>
        </p:nvSpPr>
        <p:spPr bwMode="auto">
          <a:xfrm flipH="0" flipV="0">
            <a:off x="6345847" y="4456980"/>
            <a:ext cx="2426177" cy="682923"/>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Application</a:t>
            </a:r>
            <a:endParaRPr sz="1600">
              <a:solidFill>
                <a:srgbClr val="CDD6F4"/>
              </a:solidFill>
              <a:latin typeface="Poppins"/>
              <a:cs typeface="Poppins"/>
            </a:endParaRPr>
          </a:p>
        </p:txBody>
      </p:sp>
      <p:sp>
        <p:nvSpPr>
          <p:cNvPr id="1300337363" name=""/>
          <p:cNvSpPr/>
          <p:nvPr/>
        </p:nvSpPr>
        <p:spPr bwMode="auto">
          <a:xfrm flipH="0" flipV="0">
            <a:off x="2092140" y="4939957"/>
            <a:ext cx="1904998" cy="772781"/>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Open-Source</a:t>
            </a:r>
            <a:endParaRPr sz="1600">
              <a:solidFill>
                <a:srgbClr val="CDD6F4"/>
              </a:solidFill>
              <a:latin typeface="Poppins"/>
              <a:cs typeface="Poppins"/>
            </a:endParaRPr>
          </a:p>
        </p:txBody>
      </p:sp>
      <p:sp>
        <p:nvSpPr>
          <p:cNvPr id="1164176885" name=""/>
          <p:cNvSpPr/>
          <p:nvPr/>
        </p:nvSpPr>
        <p:spPr bwMode="auto">
          <a:xfrm flipH="0" flipV="0">
            <a:off x="82710" y="5583069"/>
            <a:ext cx="2030799" cy="1177146"/>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Hosted on Github</a:t>
            </a:r>
            <a:endParaRPr sz="1600">
              <a:solidFill>
                <a:srgbClr val="CDD6F4"/>
              </a:solidFill>
              <a:latin typeface="Poppins"/>
              <a:cs typeface="Poppins"/>
            </a:endParaRPr>
          </a:p>
        </p:txBody>
      </p:sp>
      <p:sp>
        <p:nvSpPr>
          <p:cNvPr id="459826718" name=""/>
          <p:cNvSpPr/>
          <p:nvPr/>
        </p:nvSpPr>
        <p:spPr bwMode="auto">
          <a:xfrm flipH="0" flipV="0">
            <a:off x="72855" y="4220264"/>
            <a:ext cx="1743253" cy="826696"/>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MIT License</a:t>
            </a:r>
            <a:endParaRPr sz="1600">
              <a:solidFill>
                <a:srgbClr val="CDD6F4"/>
              </a:solidFill>
              <a:latin typeface="Poppins"/>
              <a:cs typeface="Poppins"/>
            </a:endParaRPr>
          </a:p>
        </p:txBody>
      </p:sp>
      <p:sp>
        <p:nvSpPr>
          <p:cNvPr id="2048432410" name=""/>
          <p:cNvSpPr/>
          <p:nvPr/>
        </p:nvSpPr>
        <p:spPr bwMode="auto">
          <a:xfrm flipH="0" flipV="0">
            <a:off x="8807970" y="4007687"/>
            <a:ext cx="2659809" cy="898582"/>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Programming Language</a:t>
            </a:r>
            <a:endParaRPr sz="1600">
              <a:solidFill>
                <a:srgbClr val="CDD6F4"/>
              </a:solidFill>
              <a:latin typeface="Poppins"/>
              <a:cs typeface="Poppins"/>
            </a:endParaRPr>
          </a:p>
        </p:txBody>
      </p:sp>
      <p:sp>
        <p:nvSpPr>
          <p:cNvPr id="514744554" name=""/>
          <p:cNvSpPr/>
          <p:nvPr/>
        </p:nvSpPr>
        <p:spPr bwMode="auto">
          <a:xfrm flipH="0" flipV="0">
            <a:off x="10766886" y="3180989"/>
            <a:ext cx="1401791" cy="754810"/>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Rust</a:t>
            </a:r>
            <a:endParaRPr sz="1600">
              <a:solidFill>
                <a:srgbClr val="CDD6F4"/>
              </a:solidFill>
              <a:latin typeface="Poppins"/>
              <a:cs typeface="Poppins"/>
            </a:endParaRPr>
          </a:p>
        </p:txBody>
      </p:sp>
      <p:sp>
        <p:nvSpPr>
          <p:cNvPr id="201528951" name=""/>
          <p:cNvSpPr/>
          <p:nvPr/>
        </p:nvSpPr>
        <p:spPr bwMode="auto">
          <a:xfrm flipH="0" flipV="0">
            <a:off x="5078844" y="5238748"/>
            <a:ext cx="2785613" cy="557121"/>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GUI Framework</a:t>
            </a:r>
            <a:endParaRPr sz="1600">
              <a:solidFill>
                <a:srgbClr val="CDD6F4"/>
              </a:solidFill>
              <a:latin typeface="Poppins"/>
              <a:cs typeface="Poppins"/>
            </a:endParaRPr>
          </a:p>
        </p:txBody>
      </p:sp>
      <p:sp>
        <p:nvSpPr>
          <p:cNvPr id="365843658" name=""/>
          <p:cNvSpPr/>
          <p:nvPr/>
        </p:nvSpPr>
        <p:spPr bwMode="auto">
          <a:xfrm flipH="0" flipV="0">
            <a:off x="4926083" y="6200235"/>
            <a:ext cx="1169914" cy="575093"/>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QT</a:t>
            </a:r>
            <a:endParaRPr sz="1600">
              <a:solidFill>
                <a:srgbClr val="CDD6F4"/>
              </a:solidFill>
              <a:latin typeface="Poppins"/>
              <a:cs typeface="Poppins"/>
            </a:endParaRPr>
          </a:p>
        </p:txBody>
      </p:sp>
      <p:sp>
        <p:nvSpPr>
          <p:cNvPr id="749766015" name=""/>
          <p:cNvSpPr/>
          <p:nvPr/>
        </p:nvSpPr>
        <p:spPr bwMode="auto">
          <a:xfrm flipH="0" flipV="0">
            <a:off x="8322734" y="5139903"/>
            <a:ext cx="2084715" cy="611037"/>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Features</a:t>
            </a:r>
            <a:endParaRPr sz="1600">
              <a:solidFill>
                <a:srgbClr val="CDD6F4"/>
              </a:solidFill>
              <a:latin typeface="Poppins"/>
              <a:cs typeface="Poppins"/>
            </a:endParaRPr>
          </a:p>
        </p:txBody>
      </p:sp>
      <p:sp>
        <p:nvSpPr>
          <p:cNvPr id="1898162942" name=""/>
          <p:cNvSpPr/>
          <p:nvPr/>
        </p:nvSpPr>
        <p:spPr bwMode="auto">
          <a:xfrm flipH="0" flipV="0">
            <a:off x="7262404" y="6038489"/>
            <a:ext cx="1653395" cy="646979"/>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Chat-bot</a:t>
            </a:r>
            <a:endParaRPr sz="1600">
              <a:solidFill>
                <a:srgbClr val="CDD6F4"/>
              </a:solidFill>
              <a:latin typeface="Poppins"/>
              <a:cs typeface="Poppins"/>
            </a:endParaRPr>
          </a:p>
        </p:txBody>
      </p:sp>
      <p:sp>
        <p:nvSpPr>
          <p:cNvPr id="420675244" name=""/>
          <p:cNvSpPr/>
          <p:nvPr/>
        </p:nvSpPr>
        <p:spPr bwMode="auto">
          <a:xfrm flipH="0" flipV="0">
            <a:off x="9814385" y="5750942"/>
            <a:ext cx="2057758" cy="449291"/>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Calendar</a:t>
            </a:r>
            <a:endParaRPr sz="1600">
              <a:solidFill>
                <a:srgbClr val="CDD6F4"/>
              </a:solidFill>
              <a:latin typeface="Poppins"/>
              <a:cs typeface="Poppins"/>
            </a:endParaRPr>
          </a:p>
        </p:txBody>
      </p:sp>
      <p:sp>
        <p:nvSpPr>
          <p:cNvPr id="462059263" name=""/>
          <p:cNvSpPr/>
          <p:nvPr/>
        </p:nvSpPr>
        <p:spPr bwMode="auto">
          <a:xfrm flipH="0" flipV="0">
            <a:off x="9913230" y="1323934"/>
            <a:ext cx="2210517" cy="1096272"/>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Microphone and Speaker</a:t>
            </a:r>
            <a:endParaRPr sz="1600">
              <a:solidFill>
                <a:srgbClr val="CDD6F4"/>
              </a:solidFill>
              <a:latin typeface="Poppins"/>
              <a:cs typeface="Poppins"/>
            </a:endParaRPr>
          </a:p>
        </p:txBody>
      </p:sp>
      <p:sp>
        <p:nvSpPr>
          <p:cNvPr id="1963410953" name=""/>
          <p:cNvSpPr/>
          <p:nvPr/>
        </p:nvSpPr>
        <p:spPr bwMode="auto">
          <a:xfrm flipH="0" flipV="0">
            <a:off x="8942758" y="28716"/>
            <a:ext cx="1743253" cy="593064"/>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Portable</a:t>
            </a:r>
            <a:endParaRPr sz="1600">
              <a:solidFill>
                <a:srgbClr val="CDD6F4"/>
              </a:solidFill>
              <a:latin typeface="Poppins"/>
              <a:cs typeface="Poppins"/>
            </a:endParaRPr>
          </a:p>
        </p:txBody>
      </p:sp>
      <p:sp>
        <p:nvSpPr>
          <p:cNvPr id="216068900" name=""/>
          <p:cNvSpPr/>
          <p:nvPr/>
        </p:nvSpPr>
        <p:spPr bwMode="auto">
          <a:xfrm flipH="0" flipV="0">
            <a:off x="9252771" y="6326037"/>
            <a:ext cx="2057758" cy="449291"/>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Reminder</a:t>
            </a:r>
            <a:endParaRPr sz="1600">
              <a:solidFill>
                <a:srgbClr val="CDD6F4"/>
              </a:solidFill>
              <a:latin typeface="Poppins"/>
              <a:cs typeface="Poppins"/>
            </a:endParaRPr>
          </a:p>
        </p:txBody>
      </p:sp>
      <p:sp>
        <p:nvSpPr>
          <p:cNvPr id="429379011" name=""/>
          <p:cNvSpPr/>
          <p:nvPr/>
        </p:nvSpPr>
        <p:spPr bwMode="auto">
          <a:xfrm flipH="0" flipV="0">
            <a:off x="6853183" y="1571964"/>
            <a:ext cx="1563536" cy="593064"/>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Price</a:t>
            </a:r>
            <a:endParaRPr sz="1600">
              <a:solidFill>
                <a:srgbClr val="CDD6F4"/>
              </a:solidFill>
              <a:latin typeface="Poppins"/>
              <a:cs typeface="Poppins"/>
            </a:endParaRPr>
          </a:p>
        </p:txBody>
      </p:sp>
      <p:sp>
        <p:nvSpPr>
          <p:cNvPr id="1215108072" name=""/>
          <p:cNvSpPr/>
          <p:nvPr/>
        </p:nvSpPr>
        <p:spPr bwMode="auto">
          <a:xfrm flipH="0" flipV="0">
            <a:off x="3614148" y="186422"/>
            <a:ext cx="2605896" cy="646979"/>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To Manufacture</a:t>
            </a:r>
            <a:endParaRPr sz="1600">
              <a:solidFill>
                <a:srgbClr val="CDD6F4"/>
              </a:solidFill>
              <a:latin typeface="Poppins"/>
              <a:cs typeface="Poppins"/>
            </a:endParaRPr>
          </a:p>
        </p:txBody>
      </p:sp>
      <p:sp>
        <p:nvSpPr>
          <p:cNvPr id="672729773" name=""/>
          <p:cNvSpPr/>
          <p:nvPr/>
        </p:nvSpPr>
        <p:spPr bwMode="auto">
          <a:xfrm flipH="0" flipV="0">
            <a:off x="4669846" y="937548"/>
            <a:ext cx="1967899" cy="646979"/>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To Sell</a:t>
            </a:r>
            <a:endParaRPr sz="1600">
              <a:solidFill>
                <a:srgbClr val="CDD6F4"/>
              </a:solidFill>
              <a:latin typeface="Poppins"/>
              <a:cs typeface="Poppins"/>
            </a:endParaRPr>
          </a:p>
        </p:txBody>
      </p:sp>
      <p:sp>
        <p:nvSpPr>
          <p:cNvPr id="670145903" name=""/>
          <p:cNvSpPr/>
          <p:nvPr/>
        </p:nvSpPr>
        <p:spPr bwMode="auto">
          <a:xfrm flipH="0" flipV="0">
            <a:off x="7828512" y="3522451"/>
            <a:ext cx="2174574" cy="485235"/>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Audience</a:t>
            </a:r>
            <a:endParaRPr sz="1600">
              <a:solidFill>
                <a:srgbClr val="CDD6F4"/>
              </a:solidFill>
              <a:latin typeface="Poppins"/>
              <a:cs typeface="Poppins"/>
            </a:endParaRPr>
          </a:p>
        </p:txBody>
      </p:sp>
      <p:sp>
        <p:nvSpPr>
          <p:cNvPr id="1139231046" name=""/>
          <p:cNvSpPr/>
          <p:nvPr/>
        </p:nvSpPr>
        <p:spPr bwMode="auto">
          <a:xfrm flipH="0" flipV="0">
            <a:off x="9436979" y="2614880"/>
            <a:ext cx="1940942" cy="700893"/>
          </a:xfrm>
          <a:prstGeom prst="ellipse">
            <a:avLst/>
          </a:prstGeom>
          <a:solidFill>
            <a:srgbClr val="11111B"/>
          </a:solidFill>
          <a:ln w="57150" cap="flat" cmpd="sng" algn="ctr">
            <a:solidFill>
              <a:srgbClr val="89B4FA"/>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t" anchorCtr="0" forceAA="0" upright="0" compatLnSpc="0"/>
          <a:p>
            <a:pPr algn="ctr">
              <a:defRPr/>
            </a:pPr>
            <a:r>
              <a:rPr sz="1600">
                <a:solidFill>
                  <a:srgbClr val="CDD6F4"/>
                </a:solidFill>
                <a:latin typeface="Poppins"/>
                <a:ea typeface="Poppins"/>
                <a:cs typeface="Poppins"/>
              </a:rPr>
              <a:t>Rural</a:t>
            </a:r>
            <a:endParaRPr sz="1600">
              <a:solidFill>
                <a:srgbClr val="CDD6F4"/>
              </a:solidFill>
              <a:latin typeface="Poppins"/>
              <a:cs typeface="Poppins"/>
            </a:endParaRPr>
          </a:p>
          <a:p>
            <a:pPr algn="ctr">
              <a:defRPr/>
            </a:pPr>
            <a:r>
              <a:rPr sz="1600">
                <a:solidFill>
                  <a:srgbClr val="CDD6F4"/>
                </a:solidFill>
                <a:latin typeface="Poppins"/>
                <a:ea typeface="Poppins"/>
                <a:cs typeface="Poppins"/>
              </a:rPr>
              <a:t>Elders</a:t>
            </a:r>
            <a:endParaRPr sz="1600">
              <a:solidFill>
                <a:srgbClr val="CDD6F4"/>
              </a:solidFill>
              <a:latin typeface="Poppins"/>
              <a:cs typeface="Poppins"/>
            </a:endParaRPr>
          </a:p>
        </p:txBody>
      </p:sp>
      <p:cxnSp>
        <p:nvCxnSpPr>
          <p:cNvPr id="1267195319" name=""/>
          <p:cNvCxnSpPr>
            <a:cxnSpLocks/>
            <a:stCxn id="1418996528" idx="6"/>
            <a:endCxn id="1858881090" idx="4"/>
          </p:cNvCxnSpPr>
          <p:nvPr/>
        </p:nvCxnSpPr>
        <p:spPr bwMode="auto">
          <a:xfrm rot="0" flipH="0" flipV="1">
            <a:off x="7747641" y="3157047"/>
            <a:ext cx="739073" cy="401346"/>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786406691" name=""/>
          <p:cNvCxnSpPr>
            <a:cxnSpLocks/>
            <a:stCxn id="1858881090" idx="2"/>
            <a:endCxn id="431598894" idx="6"/>
          </p:cNvCxnSpPr>
          <p:nvPr/>
        </p:nvCxnSpPr>
        <p:spPr bwMode="auto">
          <a:xfrm rot="10799952" flipH="0" flipV="0">
            <a:off x="6406939" y="2471067"/>
            <a:ext cx="1306990" cy="317557"/>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234688432" name=""/>
          <p:cNvCxnSpPr>
            <a:cxnSpLocks/>
            <a:stCxn id="431598894" idx="1"/>
            <a:endCxn id="568343891" idx="5"/>
          </p:cNvCxnSpPr>
          <p:nvPr/>
        </p:nvCxnSpPr>
        <p:spPr bwMode="auto">
          <a:xfrm rot="16199932" flipH="0" flipV="1">
            <a:off x="4581880" y="1895603"/>
            <a:ext cx="247798" cy="242317"/>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910810120" name=""/>
          <p:cNvCxnSpPr>
            <a:cxnSpLocks/>
            <a:stCxn id="1858881090" idx="1"/>
            <a:endCxn id="429379011" idx="4"/>
          </p:cNvCxnSpPr>
          <p:nvPr/>
        </p:nvCxnSpPr>
        <p:spPr bwMode="auto">
          <a:xfrm rot="16199932" flipH="0" flipV="1">
            <a:off x="7606072" y="2193912"/>
            <a:ext cx="363083" cy="305321"/>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680931554" name=""/>
          <p:cNvCxnSpPr>
            <a:cxnSpLocks/>
            <a:stCxn id="429379011" idx="2"/>
            <a:endCxn id="672729773" idx="6"/>
          </p:cNvCxnSpPr>
          <p:nvPr/>
        </p:nvCxnSpPr>
        <p:spPr bwMode="auto">
          <a:xfrm rot="10799952" flipH="0" flipV="0">
            <a:off x="6637748" y="1261037"/>
            <a:ext cx="215434" cy="607458"/>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532044533" name=""/>
          <p:cNvCxnSpPr>
            <a:cxnSpLocks/>
            <a:stCxn id="429379011" idx="0"/>
            <a:endCxn id="1215108072" idx="6"/>
          </p:cNvCxnSpPr>
          <p:nvPr/>
        </p:nvCxnSpPr>
        <p:spPr bwMode="auto">
          <a:xfrm rot="16199932" flipH="0" flipV="1">
            <a:off x="6396473" y="333486"/>
            <a:ext cx="1062049" cy="1414905"/>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4186553" name=""/>
          <p:cNvCxnSpPr>
            <a:cxnSpLocks/>
            <a:stCxn id="1858881090" idx="7"/>
            <a:endCxn id="1589218659" idx="4"/>
          </p:cNvCxnSpPr>
          <p:nvPr/>
        </p:nvCxnSpPr>
        <p:spPr bwMode="auto">
          <a:xfrm rot="16199932" flipH="0" flipV="0">
            <a:off x="8514437" y="1986880"/>
            <a:ext cx="1059952" cy="22515"/>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939147142" name=""/>
          <p:cNvCxnSpPr>
            <a:cxnSpLocks/>
            <a:stCxn id="1589218659" idx="1"/>
            <a:endCxn id="2026391716" idx="4"/>
          </p:cNvCxnSpPr>
          <p:nvPr/>
        </p:nvCxnSpPr>
        <p:spPr bwMode="auto">
          <a:xfrm rot="16199932" flipH="1" flipV="1">
            <a:off x="7825323" y="553446"/>
            <a:ext cx="0" cy="821373"/>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318584273" name=""/>
          <p:cNvCxnSpPr>
            <a:cxnSpLocks/>
            <a:stCxn id="1589218659" idx="0"/>
            <a:endCxn id="1963410953" idx="4"/>
          </p:cNvCxnSpPr>
          <p:nvPr/>
        </p:nvCxnSpPr>
        <p:spPr bwMode="auto">
          <a:xfrm rot="16199932" flipH="0" flipV="0">
            <a:off x="9308373" y="369082"/>
            <a:ext cx="253311" cy="758713"/>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736766493" name=""/>
          <p:cNvCxnSpPr>
            <a:cxnSpLocks/>
            <a:stCxn id="1589218659" idx="7"/>
            <a:endCxn id="1104414462" idx="3"/>
          </p:cNvCxnSpPr>
          <p:nvPr/>
        </p:nvCxnSpPr>
        <p:spPr bwMode="auto">
          <a:xfrm rot="16199932" flipH="1" flipV="0">
            <a:off x="10347549" y="489731"/>
            <a:ext cx="23499" cy="967932"/>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144223138" name=""/>
          <p:cNvCxnSpPr>
            <a:cxnSpLocks/>
            <a:stCxn id="1589218659" idx="5"/>
            <a:endCxn id="462059263" idx="1"/>
          </p:cNvCxnSpPr>
          <p:nvPr/>
        </p:nvCxnSpPr>
        <p:spPr bwMode="auto">
          <a:xfrm rot="5399976" flipH="0" flipV="1">
            <a:off x="10004554" y="1252081"/>
            <a:ext cx="103173" cy="361622"/>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956500332" name=""/>
          <p:cNvCxnSpPr>
            <a:cxnSpLocks/>
            <a:stCxn id="1418996528" idx="5"/>
            <a:endCxn id="670145903" idx="3"/>
          </p:cNvCxnSpPr>
          <p:nvPr/>
        </p:nvCxnSpPr>
        <p:spPr bwMode="auto">
          <a:xfrm rot="5399942" flipH="1" flipV="1">
            <a:off x="7739875" y="3570660"/>
            <a:ext cx="41127" cy="773059"/>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291601481" name=""/>
          <p:cNvCxnSpPr>
            <a:cxnSpLocks/>
            <a:stCxn id="670145903" idx="7"/>
            <a:endCxn id="1139231046" idx="4"/>
          </p:cNvCxnSpPr>
          <p:nvPr/>
        </p:nvCxnSpPr>
        <p:spPr bwMode="auto">
          <a:xfrm rot="16199932" flipH="0" flipV="0">
            <a:off x="9907173" y="3093232"/>
            <a:ext cx="277734" cy="722821"/>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612706823" name=""/>
          <p:cNvCxnSpPr>
            <a:cxnSpLocks/>
            <a:stCxn id="1418996528" idx="4"/>
            <a:endCxn id="185918033" idx="1"/>
          </p:cNvCxnSpPr>
          <p:nvPr/>
        </p:nvCxnSpPr>
        <p:spPr bwMode="auto">
          <a:xfrm rot="5399942" flipH="0" flipV="1">
            <a:off x="6383637" y="4239474"/>
            <a:ext cx="405529" cy="229502"/>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648961680" name=""/>
          <p:cNvCxnSpPr>
            <a:cxnSpLocks/>
            <a:stCxn id="185918033" idx="3"/>
            <a:endCxn id="201528951" idx="0"/>
          </p:cNvCxnSpPr>
          <p:nvPr/>
        </p:nvCxnSpPr>
        <p:spPr bwMode="auto">
          <a:xfrm rot="5399942" flipH="0" flipV="0">
            <a:off x="6486973" y="5024568"/>
            <a:ext cx="198855" cy="229502"/>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388516257" name=""/>
          <p:cNvCxnSpPr>
            <a:cxnSpLocks/>
            <a:stCxn id="201528951" idx="4"/>
            <a:endCxn id="365843658" idx="7"/>
          </p:cNvCxnSpPr>
          <p:nvPr/>
        </p:nvCxnSpPr>
        <p:spPr bwMode="auto">
          <a:xfrm rot="5399942" flipH="0" flipV="0">
            <a:off x="5953867" y="5766672"/>
            <a:ext cx="488583" cy="546979"/>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527524524" name=""/>
          <p:cNvCxnSpPr>
            <a:cxnSpLocks/>
            <a:stCxn id="185918033" idx="5"/>
            <a:endCxn id="749766015" idx="1"/>
          </p:cNvCxnSpPr>
          <p:nvPr/>
        </p:nvCxnSpPr>
        <p:spPr bwMode="auto">
          <a:xfrm rot="5399942" flipH="0" flipV="1">
            <a:off x="8427629" y="5028984"/>
            <a:ext cx="189495" cy="211311"/>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293189500" name=""/>
          <p:cNvCxnSpPr>
            <a:cxnSpLocks/>
            <a:stCxn id="749766015" idx="3"/>
            <a:endCxn id="1898162942" idx="0"/>
          </p:cNvCxnSpPr>
          <p:nvPr/>
        </p:nvCxnSpPr>
        <p:spPr bwMode="auto">
          <a:xfrm rot="5399942" flipH="0" flipV="0">
            <a:off x="8170053" y="5580507"/>
            <a:ext cx="377030" cy="538930"/>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48820508" name=""/>
          <p:cNvCxnSpPr>
            <a:cxnSpLocks/>
            <a:stCxn id="749766015" idx="4"/>
            <a:endCxn id="216068900" idx="1"/>
          </p:cNvCxnSpPr>
          <p:nvPr/>
        </p:nvCxnSpPr>
        <p:spPr bwMode="auto">
          <a:xfrm rot="5399942" flipH="0" flipV="1">
            <a:off x="9139161" y="5976873"/>
            <a:ext cx="640890" cy="189027"/>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256765684" name=""/>
          <p:cNvCxnSpPr>
            <a:cxnSpLocks/>
            <a:stCxn id="749766015" idx="5"/>
            <a:endCxn id="420675244" idx="1"/>
          </p:cNvCxnSpPr>
          <p:nvPr/>
        </p:nvCxnSpPr>
        <p:spPr bwMode="auto">
          <a:xfrm rot="5399942" flipH="0" flipV="1">
            <a:off x="10031303" y="5739097"/>
            <a:ext cx="155280" cy="0"/>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219262558" name=""/>
          <p:cNvCxnSpPr>
            <a:cxnSpLocks/>
            <a:stCxn id="185918033" idx="7"/>
            <a:endCxn id="2048432410" idx="2"/>
          </p:cNvCxnSpPr>
          <p:nvPr/>
        </p:nvCxnSpPr>
        <p:spPr bwMode="auto">
          <a:xfrm rot="16199932" flipH="0" flipV="0">
            <a:off x="8562340" y="4311361"/>
            <a:ext cx="100010" cy="391248"/>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779790012" name=""/>
          <p:cNvCxnSpPr>
            <a:cxnSpLocks/>
            <a:stCxn id="2048432410" idx="7"/>
            <a:endCxn id="514744554" idx="4"/>
          </p:cNvCxnSpPr>
          <p:nvPr/>
        </p:nvCxnSpPr>
        <p:spPr bwMode="auto">
          <a:xfrm rot="16199932" flipH="0" flipV="0">
            <a:off x="11171282" y="3842780"/>
            <a:ext cx="203481" cy="389520"/>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956625463" name=""/>
          <p:cNvCxnSpPr>
            <a:cxnSpLocks/>
            <a:stCxn id="1418996528" idx="3"/>
            <a:endCxn id="998442859" idx="6"/>
          </p:cNvCxnSpPr>
          <p:nvPr/>
        </p:nvCxnSpPr>
        <p:spPr bwMode="auto">
          <a:xfrm rot="5399942" flipH="0" flipV="0">
            <a:off x="4620421" y="3129528"/>
            <a:ext cx="100738" cy="1797192"/>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971321224" name=""/>
          <p:cNvCxnSpPr>
            <a:cxnSpLocks/>
            <a:stCxn id="998442859" idx="4"/>
          </p:cNvCxnSpPr>
          <p:nvPr/>
        </p:nvCxnSpPr>
        <p:spPr bwMode="auto">
          <a:xfrm rot="5399942" flipH="0" flipV="0">
            <a:off x="2281854" y="4458290"/>
            <a:ext cx="522256" cy="481533"/>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423763227" name=""/>
          <p:cNvCxnSpPr>
            <a:cxnSpLocks/>
            <a:stCxn id="1300337363" idx="3"/>
            <a:endCxn id="1164176885" idx="7"/>
          </p:cNvCxnSpPr>
          <p:nvPr/>
        </p:nvCxnSpPr>
        <p:spPr bwMode="auto">
          <a:xfrm rot="5399942" flipH="0" flipV="0">
            <a:off x="2015670" y="5400009"/>
            <a:ext cx="155886" cy="555010"/>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1256891875" name=""/>
          <p:cNvCxnSpPr>
            <a:cxnSpLocks/>
            <a:stCxn id="1300337363" idx="2"/>
            <a:endCxn id="459826718" idx="4"/>
          </p:cNvCxnSpPr>
          <p:nvPr/>
        </p:nvCxnSpPr>
        <p:spPr bwMode="auto">
          <a:xfrm rot="10799952" flipH="0" flipV="0">
            <a:off x="944481" y="5046962"/>
            <a:ext cx="1147657" cy="279385"/>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773106662" name=""/>
          <p:cNvCxnSpPr>
            <a:cxnSpLocks/>
            <a:stCxn id="998442859" idx="5"/>
            <a:endCxn id="839939498" idx="2"/>
          </p:cNvCxnSpPr>
          <p:nvPr/>
        </p:nvCxnSpPr>
        <p:spPr bwMode="auto">
          <a:xfrm rot="5399942" flipH="0" flipV="1">
            <a:off x="3402011" y="4413327"/>
            <a:ext cx="463540" cy="302193"/>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cxnSp>
        <p:nvCxnSpPr>
          <p:cNvPr id="589795001" name=""/>
          <p:cNvCxnSpPr>
            <a:cxnSpLocks/>
            <a:stCxn id="839939498" idx="4"/>
            <a:endCxn id="874380327" idx="0"/>
          </p:cNvCxnSpPr>
          <p:nvPr/>
        </p:nvCxnSpPr>
        <p:spPr bwMode="auto">
          <a:xfrm rot="5399942" flipH="0" flipV="0">
            <a:off x="3934270" y="4983774"/>
            <a:ext cx="671690" cy="1311932"/>
          </a:xfrm>
          <a:prstGeom prst="line">
            <a:avLst/>
          </a:prstGeom>
          <a:solidFill>
            <a:srgbClr val="11111B"/>
          </a:solidFill>
          <a:ln w="57150" cap="flat" cmpd="sng" algn="ctr">
            <a:solidFill>
              <a:srgbClr val="89B4FA"/>
            </a:solidFill>
            <a:prstDash val="solid"/>
            <a:miter lim="800000"/>
            <a:tailEnd type="arrow" len="med"/>
          </a:ln>
          <a:effectLst>
            <a:outerShdw blurRad="50800" dist="38100" dir="2700000" algn="tl" rotWithShape="0">
              <a:prstClr val="black">
                <a:alpha val="40000"/>
              </a:prstClr>
            </a:outerShdw>
          </a:effectLst>
        </p:spPr>
        <p:style>
          <a:lnRef idx="1">
            <a:schemeClr val="accent1">
              <a:shade val="50000"/>
            </a:schemeClr>
          </a:lnRef>
          <a:fillRef idx="0">
            <a:schemeClr val="accent1"/>
          </a:fillRef>
          <a:effectRef idx="0">
            <a:schemeClr val="accent1"/>
          </a:effectRef>
          <a:fontRef idx="minor">
            <a:schemeClr val="tx1"/>
          </a:fontRef>
        </p:style>
      </p:cxnSp>
      <p:sp>
        <p:nvSpPr>
          <p:cNvPr id="70380806" name=""/>
          <p:cNvSpPr/>
          <p:nvPr/>
        </p:nvSpPr>
        <p:spPr bwMode="auto">
          <a:xfrm rot="2125111" flipH="0" flipV="0">
            <a:off x="2700528" y="2176988"/>
            <a:ext cx="2250162" cy="643995"/>
          </a:xfrm>
          <a:prstGeom prst="ellipse">
            <a:avLst/>
          </a:prstGeom>
          <a:solidFill>
            <a:srgbClr val="11111B"/>
          </a:solidFill>
          <a:ln w="57150" cap="flat" cmpd="sng" algn="ctr">
            <a:solidFill>
              <a:srgbClr val="89B4FA"/>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lgn="ctr">
              <a:defRPr/>
            </a:pPr>
            <a:r>
              <a:rPr sz="1600">
                <a:solidFill>
                  <a:srgbClr val="CDD6F4"/>
                </a:solidFill>
                <a:latin typeface="Poppins"/>
                <a:ea typeface="Poppins"/>
                <a:cs typeface="Poppins"/>
              </a:rPr>
              <a:t>Sustainability</a:t>
            </a:r>
            <a:endParaRPr sz="1600">
              <a:solidFill>
                <a:srgbClr val="CDD6F4"/>
              </a:solidFill>
              <a:latin typeface="Poppins"/>
              <a:cs typeface="Poppins"/>
            </a:endParaRPr>
          </a:p>
        </p:txBody>
      </p:sp>
      <p:sp>
        <p:nvSpPr>
          <p:cNvPr id="642508648" name=""/>
          <p:cNvSpPr/>
          <p:nvPr/>
        </p:nvSpPr>
        <p:spPr bwMode="auto">
          <a:xfrm flipH="0" flipV="0">
            <a:off x="1736107" y="170734"/>
            <a:ext cx="1815139" cy="1090302"/>
          </a:xfrm>
          <a:prstGeom prst="ellipse">
            <a:avLst/>
          </a:prstGeom>
          <a:solidFill>
            <a:srgbClr val="11111B"/>
          </a:solidFill>
          <a:ln w="57150" cap="flat" cmpd="sng" algn="ctr">
            <a:solidFill>
              <a:srgbClr val="89B4FA"/>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lgn="ctr">
              <a:defRPr/>
            </a:pPr>
            <a:r>
              <a:rPr sz="1600">
                <a:solidFill>
                  <a:srgbClr val="CDD6F4"/>
                </a:solidFill>
                <a:latin typeface="Poppins"/>
                <a:ea typeface="Poppins"/>
                <a:cs typeface="Poppins"/>
              </a:rPr>
              <a:t>Uses recycled materials</a:t>
            </a:r>
            <a:endParaRPr sz="1600">
              <a:solidFill>
                <a:srgbClr val="CDD6F4"/>
              </a:solidFill>
              <a:latin typeface="Poppins"/>
              <a:cs typeface="Poppins"/>
            </a:endParaRPr>
          </a:p>
        </p:txBody>
      </p:sp>
      <p:sp>
        <p:nvSpPr>
          <p:cNvPr id="758540263" name=""/>
          <p:cNvSpPr/>
          <p:nvPr/>
        </p:nvSpPr>
        <p:spPr bwMode="auto">
          <a:xfrm flipH="0" flipV="0">
            <a:off x="871615" y="1279270"/>
            <a:ext cx="1671366" cy="1114245"/>
          </a:xfrm>
          <a:prstGeom prst="ellipse">
            <a:avLst/>
          </a:prstGeom>
          <a:solidFill>
            <a:srgbClr val="11111B"/>
          </a:solidFill>
          <a:ln w="57150" cap="flat" cmpd="sng" algn="ctr">
            <a:solidFill>
              <a:srgbClr val="89B4FA"/>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lgn="ctr">
              <a:defRPr/>
            </a:pPr>
            <a:r>
              <a:rPr sz="1600">
                <a:solidFill>
                  <a:srgbClr val="CDD6F4"/>
                </a:solidFill>
                <a:latin typeface="Poppins"/>
                <a:ea typeface="Poppins"/>
                <a:cs typeface="Poppins"/>
              </a:rPr>
              <a:t>Can be used as a tablet</a:t>
            </a:r>
            <a:endParaRPr sz="1600">
              <a:solidFill>
                <a:srgbClr val="CDD6F4"/>
              </a:solidFill>
              <a:latin typeface="Poppins"/>
              <a:cs typeface="Poppins"/>
            </a:endParaRPr>
          </a:p>
        </p:txBody>
      </p:sp>
      <p:sp>
        <p:nvSpPr>
          <p:cNvPr id="631058476" name=""/>
          <p:cNvSpPr/>
          <p:nvPr/>
        </p:nvSpPr>
        <p:spPr bwMode="auto">
          <a:xfrm rot="909558" flipH="0" flipV="0">
            <a:off x="1957946" y="2967230"/>
            <a:ext cx="2670932" cy="682097"/>
          </a:xfrm>
          <a:prstGeom prst="ellipse">
            <a:avLst/>
          </a:prstGeom>
          <a:solidFill>
            <a:srgbClr val="11111B"/>
          </a:solidFill>
          <a:ln w="57150" cap="flat" cmpd="sng" algn="ctr">
            <a:solidFill>
              <a:srgbClr val="89B4FA"/>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lgn="ctr">
              <a:defRPr/>
            </a:pPr>
            <a:r>
              <a:rPr sz="1600">
                <a:solidFill>
                  <a:srgbClr val="CDD6F4"/>
                </a:solidFill>
                <a:latin typeface="Poppins"/>
                <a:ea typeface="Poppins"/>
                <a:cs typeface="Poppins"/>
              </a:rPr>
              <a:t>Customizablility</a:t>
            </a:r>
            <a:endParaRPr sz="1600">
              <a:solidFill>
                <a:srgbClr val="CDD6F4"/>
              </a:solidFill>
              <a:latin typeface="Poppins"/>
              <a:cs typeface="Poppins"/>
            </a:endParaRPr>
          </a:p>
        </p:txBody>
      </p:sp>
      <p:sp>
        <p:nvSpPr>
          <p:cNvPr id="46320846" name=""/>
          <p:cNvSpPr/>
          <p:nvPr/>
        </p:nvSpPr>
        <p:spPr bwMode="auto">
          <a:xfrm flipH="0" flipV="0">
            <a:off x="325328" y="2677781"/>
            <a:ext cx="1473678" cy="808725"/>
          </a:xfrm>
          <a:prstGeom prst="ellipse">
            <a:avLst/>
          </a:prstGeom>
          <a:solidFill>
            <a:srgbClr val="11111B"/>
          </a:solidFill>
          <a:ln w="57150" cap="flat" cmpd="sng" algn="ctr">
            <a:solidFill>
              <a:srgbClr val="89B4FA"/>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lgn="ctr">
              <a:defRPr/>
            </a:pPr>
            <a:r>
              <a:rPr sz="1600">
                <a:solidFill>
                  <a:srgbClr val="CDD6F4"/>
                </a:solidFill>
                <a:latin typeface="Poppins"/>
                <a:ea typeface="Poppins"/>
                <a:cs typeface="Poppins"/>
              </a:rPr>
              <a:t>AI Models</a:t>
            </a:r>
            <a:endParaRPr sz="1600">
              <a:solidFill>
                <a:srgbClr val="CDD6F4"/>
              </a:solidFill>
              <a:latin typeface="Poppins"/>
              <a:cs typeface="Poppins"/>
            </a:endParaRPr>
          </a:p>
        </p:txBody>
      </p:sp>
      <p:cxnSp>
        <p:nvCxnSpPr>
          <p:cNvPr id="1559285453" name=""/>
          <p:cNvCxnSpPr>
            <a:cxnSpLocks/>
            <a:stCxn id="1418996528" idx="2"/>
            <a:endCxn id="631058476" idx="6"/>
          </p:cNvCxnSpPr>
          <p:nvPr/>
        </p:nvCxnSpPr>
        <p:spPr bwMode="auto">
          <a:xfrm rot="10799952" flipH="0" flipV="1">
            <a:off x="4582402" y="3558394"/>
            <a:ext cx="613255" cy="99136"/>
          </a:xfrm>
          <a:prstGeom prst="line">
            <a:avLst/>
          </a:prstGeom>
          <a:solidFill>
            <a:srgbClr val="11111B"/>
          </a:solidFill>
          <a:ln w="57150" cap="flat" cmpd="sng" algn="ctr">
            <a:solidFill>
              <a:srgbClr val="89B4FA"/>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87183447" name=""/>
          <p:cNvCxnSpPr>
            <a:cxnSpLocks/>
            <a:stCxn id="1418996528" idx="1"/>
            <a:endCxn id="70380806" idx="6"/>
          </p:cNvCxnSpPr>
          <p:nvPr/>
        </p:nvCxnSpPr>
        <p:spPr bwMode="auto">
          <a:xfrm rot="16199932" flipH="1" flipV="1">
            <a:off x="5155930" y="2731578"/>
            <a:ext cx="0" cy="826914"/>
          </a:xfrm>
          <a:prstGeom prst="line">
            <a:avLst/>
          </a:prstGeom>
          <a:solidFill>
            <a:srgbClr val="11111B"/>
          </a:solidFill>
          <a:ln w="57150" cap="flat" cmpd="sng" algn="ctr">
            <a:solidFill>
              <a:srgbClr val="89B4FA"/>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50363146" name=""/>
          <p:cNvCxnSpPr>
            <a:cxnSpLocks/>
            <a:stCxn id="70380806" idx="2"/>
            <a:endCxn id="642508648" idx="4"/>
          </p:cNvCxnSpPr>
          <p:nvPr/>
        </p:nvCxnSpPr>
        <p:spPr bwMode="auto">
          <a:xfrm rot="10799952" flipH="0" flipV="0">
            <a:off x="2643678" y="1261037"/>
            <a:ext cx="265068" cy="585895"/>
          </a:xfrm>
          <a:prstGeom prst="line">
            <a:avLst/>
          </a:prstGeom>
          <a:solidFill>
            <a:srgbClr val="11111B"/>
          </a:solidFill>
          <a:ln w="57150" cap="flat" cmpd="sng" algn="ctr">
            <a:solidFill>
              <a:srgbClr val="89B4FA"/>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614453941" name=""/>
          <p:cNvCxnSpPr>
            <a:cxnSpLocks/>
            <a:stCxn id="70380806" idx="3"/>
            <a:endCxn id="758540263" idx="5"/>
          </p:cNvCxnSpPr>
          <p:nvPr/>
        </p:nvCxnSpPr>
        <p:spPr bwMode="auto">
          <a:xfrm rot="5399942" flipH="0" flipV="0">
            <a:off x="2671774" y="1853343"/>
            <a:ext cx="0" cy="747113"/>
          </a:xfrm>
          <a:prstGeom prst="line">
            <a:avLst/>
          </a:prstGeom>
          <a:solidFill>
            <a:srgbClr val="11111B"/>
          </a:solidFill>
          <a:ln w="57150" cap="flat" cmpd="sng" algn="ctr">
            <a:solidFill>
              <a:srgbClr val="89B4FA"/>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62167584" name=""/>
          <p:cNvCxnSpPr>
            <a:cxnSpLocks/>
            <a:stCxn id="631058476" idx="2"/>
            <a:endCxn id="46320846" idx="6"/>
          </p:cNvCxnSpPr>
          <p:nvPr/>
        </p:nvCxnSpPr>
        <p:spPr bwMode="auto">
          <a:xfrm rot="10799952" flipH="0" flipV="1">
            <a:off x="1799008" y="2959029"/>
            <a:ext cx="205413" cy="123115"/>
          </a:xfrm>
          <a:prstGeom prst="line">
            <a:avLst/>
          </a:prstGeom>
          <a:solidFill>
            <a:srgbClr val="11111B"/>
          </a:solidFill>
          <a:ln w="57150" cap="flat" cmpd="sng" algn="ctr">
            <a:solidFill>
              <a:srgbClr val="89B4FA"/>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944824628" name=""/>
          <p:cNvSpPr/>
          <p:nvPr/>
        </p:nvSpPr>
        <p:spPr bwMode="auto">
          <a:xfrm flipH="0" flipV="0">
            <a:off x="145612" y="103567"/>
            <a:ext cx="1329904" cy="1003903"/>
          </a:xfrm>
          <a:prstGeom prst="ellipse">
            <a:avLst/>
          </a:prstGeom>
          <a:solidFill>
            <a:srgbClr val="11111B"/>
          </a:solidFill>
          <a:ln w="57150" cap="flat" cmpd="sng" algn="ctr">
            <a:solidFill>
              <a:srgbClr val="89B4FA"/>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lgn="ctr">
              <a:defRPr/>
            </a:pPr>
            <a:r>
              <a:rPr sz="1600">
                <a:solidFill>
                  <a:srgbClr val="CDD6F4"/>
                </a:solidFill>
                <a:latin typeface="Poppins"/>
                <a:ea typeface="Poppins"/>
                <a:cs typeface="Poppins"/>
              </a:rPr>
              <a:t>Can be reused</a:t>
            </a:r>
            <a:endParaRPr sz="1600">
              <a:solidFill>
                <a:srgbClr val="CDD6F4"/>
              </a:solidFill>
              <a:latin typeface="Poppins"/>
              <a:cs typeface="Poppins"/>
            </a:endParaRPr>
          </a:p>
        </p:txBody>
      </p:sp>
      <p:cxnSp>
        <p:nvCxnSpPr>
          <p:cNvPr id="307982497" name=""/>
          <p:cNvCxnSpPr>
            <a:cxnSpLocks/>
            <a:endCxn id="944824628" idx="4"/>
          </p:cNvCxnSpPr>
          <p:nvPr/>
        </p:nvCxnSpPr>
        <p:spPr bwMode="auto">
          <a:xfrm rot="10799952" flipH="0" flipV="0">
            <a:off x="810564" y="1107472"/>
            <a:ext cx="413347" cy="128311"/>
          </a:xfrm>
          <a:prstGeom prst="line">
            <a:avLst/>
          </a:prstGeom>
          <a:solidFill>
            <a:srgbClr val="11111B"/>
          </a:solidFill>
          <a:ln w="57150" cap="flat" cmpd="sng" algn="ctr">
            <a:solidFill>
              <a:srgbClr val="89B4FA"/>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198188336" name="Slide Number Placeholder 3"/>
          <p:cNvSpPr>
            <a:spLocks noGrp="1"/>
          </p:cNvSpPr>
          <p:nvPr>
            <p:ph type="sldNum" sz="quarter" idx="12"/>
          </p:nvPr>
        </p:nvSpPr>
        <p:spPr bwMode="auto"/>
        <p:txBody>
          <a:bodyPr/>
          <a:lstStyle/>
          <a:p>
            <a:pPr>
              <a:defRPr/>
            </a:pPr>
            <a:fld id="{7F38ABBF-280C-BD43-85B3-3B56D343D4CD}" type="slidenum">
              <a:rPr/>
              <a:t/>
            </a:fld>
            <a:endParaRPr/>
          </a:p>
        </p:txBody>
      </p:sp>
      <p:sp>
        <p:nvSpPr>
          <p:cNvPr id="730942287" name="Footer Placeholder 2"/>
          <p:cNvSpPr>
            <a:spLocks noGrp="1"/>
          </p:cNvSpPr>
          <p:nvPr>
            <p:ph type="ftr" sz="quarter" idx="11"/>
          </p:nvPr>
        </p:nvSpPr>
        <p:spPr bwMode="auto"/>
        <p:txBody>
          <a:bodyPr/>
          <a:lstStyle/>
          <a:p>
            <a:pPr>
              <a:defRPr/>
            </a:pPr>
            <a:r>
              <a:rPr/>
              <a:t>S.A.D.E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836713561" name="Google Shape;73;p20"/>
          <p:cNvSpPr txBox="1"/>
          <p:nvPr>
            <p:ph type="title"/>
          </p:nvPr>
        </p:nvSpPr>
        <p:spPr bwMode="auto">
          <a:xfrm flipH="0" flipV="0">
            <a:off x="131314" y="257658"/>
            <a:ext cx="11929368" cy="372445"/>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fontScale="90000" lnSpcReduction="2000"/>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defRPr/>
            </a:pPr>
            <a:r>
              <a:rPr sz="2800">
                <a:solidFill>
                  <a:srgbClr val="89B4FA"/>
                </a:solidFill>
                <a:latin typeface="Poppins Black"/>
                <a:ea typeface="Poppins Black"/>
                <a:cs typeface="Poppins Black"/>
              </a:rPr>
              <a:t>Product </a:t>
            </a:r>
            <a:r>
              <a:rPr sz="2800">
                <a:solidFill>
                  <a:srgbClr val="89B4FA"/>
                </a:solidFill>
                <a:latin typeface="Poppins Black"/>
                <a:ea typeface="Poppins Black"/>
                <a:cs typeface="Poppins Black"/>
              </a:rPr>
              <a:t>Specification - SADE</a:t>
            </a:r>
            <a:endParaRPr sz="2800">
              <a:solidFill>
                <a:srgbClr val="89B4FA"/>
              </a:solidFill>
              <a:latin typeface="Poppins Black"/>
              <a:cs typeface="Poppins Black"/>
            </a:endParaRPr>
          </a:p>
        </p:txBody>
      </p:sp>
      <p:sp>
        <p:nvSpPr>
          <p:cNvPr id="855776646" name="Google Shape;76;p20"/>
          <p:cNvSpPr txBox="1"/>
          <p:nvPr>
            <p:ph type="ftr" idx="11"/>
          </p:nvPr>
        </p:nvSpPr>
        <p:spPr bwMode="auto">
          <a:xfrm>
            <a:off x="4038597" y="6356349"/>
            <a:ext cx="4114800" cy="365124"/>
          </a:xfrm>
          <a:prstGeom prst="rect">
            <a:avLst/>
          </a:prstGeom>
          <a:noFill/>
          <a:ln>
            <a:noFill/>
          </a:ln>
        </p:spPr>
        <p:txBody>
          <a:bodyPr spcFirstLastPara="1" wrap="square" lIns="91423" tIns="45699" rIns="91423" bIns="45699"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r>
              <a:rPr/>
              <a:t>S.A.D.E</a:t>
            </a:r>
            <a:endParaRPr/>
          </a:p>
        </p:txBody>
      </p:sp>
      <p:sp>
        <p:nvSpPr>
          <p:cNvPr id="1409478105" name="Google Shape;77;p20"/>
          <p:cNvSpPr txBox="1"/>
          <p:nvPr>
            <p:ph type="sldNum" idx="12"/>
          </p:nvPr>
        </p:nvSpPr>
        <p:spPr bwMode="auto">
          <a:xfrm>
            <a:off x="8610598" y="6356349"/>
            <a:ext cx="2743200" cy="365124"/>
          </a:xfrm>
          <a:prstGeom prst="rect">
            <a:avLst/>
          </a:prstGeom>
          <a:noFill/>
          <a:ln>
            <a:noFill/>
          </a:ln>
        </p:spPr>
        <p:txBody>
          <a:bodyPr spcFirstLastPara="1" wrap="square" lIns="91423" tIns="45699" rIns="91423" bIns="45699"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a:spcBef>
                <a:spcPts val="0"/>
              </a:spcBef>
              <a:spcAft>
                <a:spcPts val="0"/>
              </a:spcAft>
              <a:buNone/>
              <a:defRPr/>
            </a:pPr>
            <a:fld id="{6D794374-9D5C-AA88-A212-B8FF4FB3A7EC}" type="slidenum">
              <a:rPr lang="en-US"/>
              <a:t/>
            </a:fld>
            <a:endParaRPr/>
          </a:p>
        </p:txBody>
      </p:sp>
      <p:sp>
        <p:nvSpPr>
          <p:cNvPr id="280710273" name=""/>
          <p:cNvSpPr txBox="1"/>
          <p:nvPr/>
        </p:nvSpPr>
        <p:spPr bwMode="auto">
          <a:xfrm flipH="0" flipV="0">
            <a:off x="407379" y="796559"/>
            <a:ext cx="11665224" cy="580680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500">
                <a:solidFill>
                  <a:srgbClr val="89B4FA"/>
                </a:solidFill>
                <a:latin typeface="Poppins Black"/>
                <a:ea typeface="Poppins Black"/>
                <a:cs typeface="Poppins Black"/>
              </a:rPr>
              <a:t>Target Market</a:t>
            </a:r>
            <a:r>
              <a:rPr sz="1500">
                <a:solidFill>
                  <a:srgbClr val="CDD6F4"/>
                </a:solidFill>
                <a:latin typeface="Poppins Black"/>
                <a:ea typeface="Poppins Black"/>
                <a:cs typeface="Poppins Black"/>
              </a:rPr>
              <a:t> </a:t>
            </a:r>
            <a:r>
              <a:rPr sz="1500">
                <a:solidFill>
                  <a:srgbClr val="CDD6F4"/>
                </a:solidFill>
                <a:latin typeface="Poppins Medium"/>
                <a:ea typeface="Poppins Medium"/>
                <a:cs typeface="Poppins Medium"/>
              </a:rPr>
              <a:t>: The target market are rural female elders, who have to depend on someone else for their daily needs.</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Functions </a:t>
            </a:r>
            <a:r>
              <a:rPr sz="1500">
                <a:solidFill>
                  <a:srgbClr val="CDD6F4"/>
                </a:solidFill>
                <a:latin typeface="Poppins Medium"/>
                <a:ea typeface="Poppins Medium"/>
                <a:cs typeface="Poppins Medium"/>
              </a:rPr>
              <a:t>: The device will be small, handheld and portable with a large base to allow it to be placed upright on a table</a:t>
            </a:r>
            <a:r>
              <a:rPr sz="1500">
                <a:solidFill>
                  <a:srgbClr val="CDD6F4"/>
                </a:solidFill>
                <a:latin typeface="Poppins Medium"/>
                <a:ea typeface="Poppins Medium"/>
                <a:cs typeface="Poppins Medium"/>
              </a:rPr>
              <a:t>. The voice assistant will run locally without the need for internet. The application will be made using rust and will have a simple user interface to allow people to access its calendar and reminders.</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Materials </a:t>
            </a:r>
            <a:r>
              <a:rPr sz="1500">
                <a:solidFill>
                  <a:srgbClr val="CDD6F4"/>
                </a:solidFill>
                <a:latin typeface="Poppins Medium"/>
                <a:ea typeface="Poppins Medium"/>
                <a:cs typeface="Poppins Medium"/>
              </a:rPr>
              <a:t>: </a:t>
            </a:r>
            <a:r>
              <a:rPr lang="en-GB" sz="1500">
                <a:solidFill>
                  <a:srgbClr val="CDD6F4"/>
                </a:solidFill>
                <a:latin typeface="Poppins Medium"/>
                <a:ea typeface="Poppins Medium"/>
                <a:cs typeface="Poppins Medium"/>
              </a:rPr>
              <a:t>It will be made out of a combination of plastics and metals.</a:t>
            </a:r>
            <a:endParaRPr sz="1500">
              <a:solidFill>
                <a:srgbClr val="CDD6F4"/>
              </a:solidFill>
              <a:latin typeface="Poppins Medium"/>
              <a:ea typeface="Poppins Medium"/>
              <a:cs typeface="Poppins Medium"/>
            </a:endParaRPr>
          </a:p>
          <a:p>
            <a:pPr>
              <a:defRPr/>
            </a:pPr>
            <a:r>
              <a:rPr sz="1500">
                <a:solidFill>
                  <a:srgbClr val="89B4FA"/>
                </a:solidFill>
                <a:latin typeface="Poppins Black"/>
                <a:ea typeface="Poppins Black"/>
                <a:cs typeface="Poppins Black"/>
              </a:rPr>
              <a:t>Ergonomics </a:t>
            </a:r>
            <a:r>
              <a:rPr sz="1500">
                <a:solidFill>
                  <a:srgbClr val="CDD6F4"/>
                </a:solidFill>
                <a:latin typeface="Poppins Medium"/>
                <a:ea typeface="Poppins Medium"/>
                <a:cs typeface="Poppins Medium"/>
              </a:rPr>
              <a:t>: </a:t>
            </a:r>
            <a:r>
              <a:rPr lang="en-GB" sz="1500" b="0" i="0" u="none" strike="noStrike" cap="none" spc="0">
                <a:solidFill>
                  <a:srgbClr val="CDD6F4"/>
                </a:solidFill>
                <a:latin typeface="Poppins Medium"/>
                <a:ea typeface="Poppins Medium"/>
                <a:cs typeface="Poppins Medium"/>
              </a:rPr>
              <a:t>The device will be small enough for every part of the screen to be covered by a person with both their hands, it will have rounded corners to not dig into someone’s hand and it will have decently sized bezels to allow someone to hold it without touching the screen.</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Manufacturing Process and Quantity</a:t>
            </a:r>
            <a:r>
              <a:rPr sz="1500">
                <a:solidFill>
                  <a:srgbClr val="89B4FA"/>
                </a:solidFill>
                <a:latin typeface="Poppins Medium"/>
                <a:ea typeface="Poppins Medium"/>
                <a:cs typeface="Poppins Medium"/>
              </a:rPr>
              <a:t> </a:t>
            </a:r>
            <a:r>
              <a:rPr sz="1500">
                <a:solidFill>
                  <a:srgbClr val="CDD6F4"/>
                </a:solidFill>
                <a:latin typeface="Poppins Medium"/>
                <a:ea typeface="Poppins Medium"/>
                <a:cs typeface="Poppins Medium"/>
              </a:rPr>
              <a:t>: The device will be manufactured as a prototype mostly by hand but it has the potential to be mass produced.</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Equipment Requirements</a:t>
            </a:r>
            <a:r>
              <a:rPr sz="1500">
                <a:solidFill>
                  <a:srgbClr val="89B4FA"/>
                </a:solidFill>
                <a:latin typeface="Poppins Medium"/>
                <a:ea typeface="Poppins Medium"/>
                <a:cs typeface="Poppins Medium"/>
              </a:rPr>
              <a:t> </a:t>
            </a:r>
            <a:r>
              <a:rPr sz="1500">
                <a:solidFill>
                  <a:srgbClr val="CDD6F4"/>
                </a:solidFill>
                <a:latin typeface="Poppins Medium"/>
                <a:ea typeface="Poppins Medium"/>
                <a:cs typeface="Poppins Medium"/>
              </a:rPr>
              <a:t>: A 3D Printer</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Maintenance Requirements</a:t>
            </a:r>
            <a:r>
              <a:rPr sz="1500">
                <a:solidFill>
                  <a:srgbClr val="89B4FA"/>
                </a:solidFill>
                <a:latin typeface="Poppins Medium"/>
                <a:ea typeface="Poppins Medium"/>
                <a:cs typeface="Poppins Medium"/>
              </a:rPr>
              <a:t> </a:t>
            </a:r>
            <a:r>
              <a:rPr sz="1500">
                <a:solidFill>
                  <a:srgbClr val="CDD6F4"/>
                </a:solidFill>
                <a:latin typeface="Poppins Medium"/>
                <a:ea typeface="Poppins Medium"/>
                <a:cs typeface="Poppins Medium"/>
              </a:rPr>
              <a:t>: The device may need semi-regular updating for bug fixing and system software updates. The device may also need regular cleaning to stop dirt and grime from affecting the electronics.</a:t>
            </a:r>
            <a:endParaRPr sz="1500">
              <a:solidFill>
                <a:srgbClr val="CDD6F4"/>
              </a:solidFill>
              <a:latin typeface="Poppins Medium"/>
              <a:cs typeface="Poppins Medium"/>
            </a:endParaRPr>
          </a:p>
          <a:p>
            <a:pPr>
              <a:defRPr/>
            </a:pPr>
            <a:r>
              <a:rPr sz="1500" b="0">
                <a:solidFill>
                  <a:srgbClr val="89B4FA"/>
                </a:solidFill>
                <a:latin typeface="Poppins Black"/>
                <a:ea typeface="Poppins Black"/>
                <a:cs typeface="Poppins Black"/>
              </a:rPr>
              <a:t>Product Life Span</a:t>
            </a:r>
            <a:r>
              <a:rPr sz="1500">
                <a:solidFill>
                  <a:srgbClr val="89B4FA"/>
                </a:solidFill>
                <a:latin typeface="Poppins Medium"/>
                <a:ea typeface="Poppins Medium"/>
                <a:cs typeface="Poppins Medium"/>
              </a:rPr>
              <a:t> </a:t>
            </a:r>
            <a:r>
              <a:rPr sz="1500">
                <a:solidFill>
                  <a:srgbClr val="CDD6F4"/>
                </a:solidFill>
                <a:latin typeface="Poppins Medium"/>
                <a:ea typeface="Poppins Medium"/>
                <a:cs typeface="Poppins Medium"/>
              </a:rPr>
              <a:t>: The device will be designed for use of upto a decade with proper care. When the product reaches end of life it can be used as a small desktop computer or home network attached storage device.</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Aesthetics</a:t>
            </a:r>
            <a:r>
              <a:rPr sz="1500">
                <a:solidFill>
                  <a:srgbClr val="CDD6F4"/>
                </a:solidFill>
                <a:latin typeface="Poppins Black"/>
                <a:ea typeface="Poppins Black"/>
                <a:cs typeface="Poppins Black"/>
              </a:rPr>
              <a:t> </a:t>
            </a:r>
            <a:r>
              <a:rPr sz="1500">
                <a:solidFill>
                  <a:srgbClr val="CDD6F4"/>
                </a:solidFill>
                <a:latin typeface="Poppins Medium"/>
                <a:ea typeface="Poppins Medium"/>
                <a:cs typeface="Poppins Medium"/>
              </a:rPr>
              <a:t>: </a:t>
            </a:r>
            <a:r>
              <a:rPr lang="en-GB" sz="1500">
                <a:solidFill>
                  <a:srgbClr val="CDD6F4"/>
                </a:solidFill>
                <a:latin typeface="Poppins Medium"/>
                <a:ea typeface="Poppins Medium"/>
                <a:cs typeface="Poppins Medium"/>
              </a:rPr>
              <a:t>The device will be mainly dark grey.</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Quality Assurance &amp; Control</a:t>
            </a:r>
            <a:r>
              <a:rPr sz="1500">
                <a:solidFill>
                  <a:srgbClr val="89B4FA"/>
                </a:solidFill>
                <a:latin typeface="Poppins Medium"/>
                <a:ea typeface="Poppins Medium"/>
                <a:cs typeface="Poppins Medium"/>
              </a:rPr>
              <a:t> </a:t>
            </a:r>
            <a:r>
              <a:rPr sz="1500">
                <a:solidFill>
                  <a:srgbClr val="CDD6F4"/>
                </a:solidFill>
                <a:latin typeface="Poppins Medium"/>
                <a:ea typeface="Poppins Medium"/>
                <a:cs typeface="Poppins Medium"/>
              </a:rPr>
              <a:t>: The device will be rigorously tested for flaws like scratches, dents</a:t>
            </a:r>
            <a:r>
              <a:rPr sz="1500">
                <a:solidFill>
                  <a:srgbClr val="CDD6F4"/>
                </a:solidFill>
                <a:latin typeface="Poppins Medium"/>
                <a:ea typeface="Poppins Medium"/>
                <a:cs typeface="Poppins Medium"/>
              </a:rPr>
              <a:t> or performance inconsistencies that may affect the users experience or the resell value of the device.</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Cost </a:t>
            </a:r>
            <a:r>
              <a:rPr sz="1500">
                <a:solidFill>
                  <a:srgbClr val="CDD6F4"/>
                </a:solidFill>
                <a:latin typeface="Poppins Medium"/>
                <a:ea typeface="Poppins Medium"/>
                <a:cs typeface="Poppins Medium"/>
              </a:rPr>
              <a:t>: The device will be manufactured for a total of less than $150. This price includes the materials and components but doesn't include labor costs or the cost of equipment or tools.</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Time Scale</a:t>
            </a:r>
            <a:r>
              <a:rPr sz="1500">
                <a:solidFill>
                  <a:srgbClr val="CDD6F4"/>
                </a:solidFill>
                <a:latin typeface="Poppins Medium"/>
                <a:ea typeface="Poppins Medium"/>
                <a:cs typeface="Poppins Medium"/>
              </a:rPr>
              <a:t> : The device will be designed and manufactured within 3 days with the majority being spent on design to achieve the correct aesthetic. However, the app and voice assistant will be developed, released and open-sourced  within a month.</a:t>
            </a:r>
            <a:endParaRPr sz="1500">
              <a:solidFill>
                <a:srgbClr val="CDD6F4"/>
              </a:solidFill>
              <a:latin typeface="Poppins Medium"/>
              <a:cs typeface="Poppins Medium"/>
            </a:endParaRPr>
          </a:p>
          <a:p>
            <a:pPr>
              <a:defRPr/>
            </a:pPr>
            <a:r>
              <a:rPr sz="1500">
                <a:solidFill>
                  <a:srgbClr val="89B4FA"/>
                </a:solidFill>
                <a:latin typeface="Poppins Black"/>
                <a:ea typeface="Poppins Black"/>
                <a:cs typeface="Poppins Black"/>
              </a:rPr>
              <a:t>Health and Safety</a:t>
            </a:r>
            <a:r>
              <a:rPr sz="1500">
                <a:solidFill>
                  <a:srgbClr val="89B4FA"/>
                </a:solidFill>
                <a:latin typeface="Poppins Medium"/>
                <a:ea typeface="Poppins Medium"/>
                <a:cs typeface="Poppins Medium"/>
              </a:rPr>
              <a:t> </a:t>
            </a:r>
            <a:r>
              <a:rPr sz="1500">
                <a:solidFill>
                  <a:srgbClr val="CDD6F4"/>
                </a:solidFill>
                <a:latin typeface="Poppins Medium"/>
                <a:ea typeface="Poppins Medium"/>
                <a:cs typeface="Poppins Medium"/>
              </a:rPr>
              <a:t>: All regulations will be met during the device manufacturing process with no harmful substances or materials being used to make it.</a:t>
            </a:r>
            <a:endParaRPr sz="1500">
              <a:solidFill>
                <a:srgbClr val="CDD6F4"/>
              </a:solidFill>
              <a:latin typeface="Poppins Medium"/>
              <a:cs typeface="Poppins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1E1E2E"/>
        </a:solidFill>
      </p:bgPr>
    </p:bg>
    <p:spTree>
      <p:nvGrpSpPr>
        <p:cNvPr id="1" name=""/>
        <p:cNvGrpSpPr/>
        <p:nvPr/>
      </p:nvGrpSpPr>
      <p:grpSpPr bwMode="auto">
        <a:xfrm>
          <a:off x="0" y="0"/>
          <a:ext cx="0" cy="0"/>
          <a:chOff x="0" y="0"/>
          <a:chExt cx="0" cy="0"/>
        </a:xfrm>
      </p:grpSpPr>
      <p:sp>
        <p:nvSpPr>
          <p:cNvPr id="875258107" name="Google Shape;16;p11"/>
          <p:cNvSpPr txBox="1"/>
          <p:nvPr>
            <p:ph type="ctrTitle"/>
          </p:nvPr>
        </p:nvSpPr>
        <p:spPr bwMode="auto">
          <a:xfrm flipH="0" flipV="0">
            <a:off x="1523998" y="1534318"/>
            <a:ext cx="9144000" cy="4135436"/>
          </a:xfrm>
          <a:prstGeom prst="rect">
            <a:avLst/>
          </a:prstGeom>
          <a:noFill/>
          <a:ln>
            <a:noFill/>
          </a:ln>
        </p:spPr>
        <p:txBody>
          <a:bodyPr spcFirstLastPara="1" vertOverflow="overflow" horzOverflow="overflow" vert="horz" wrap="square" lIns="91423" tIns="45699" rIns="91423" bIns="45699" numCol="1" spcCol="0" rtlCol="0" fromWordArt="0" anchor="ctr" anchorCtr="0" forceAA="0" upright="0" compatLnSpc="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defRPr/>
            </a:pPr>
            <a:r>
              <a:rPr sz="9600" b="1">
                <a:solidFill>
                  <a:srgbClr val="89B4FA"/>
                </a:solidFill>
                <a:latin typeface="Poppins Black"/>
                <a:ea typeface="Poppins Black"/>
                <a:cs typeface="Poppins Black"/>
              </a:rPr>
              <a:t>Design Research</a:t>
            </a:r>
            <a:endParaRPr sz="9600">
              <a:solidFill>
                <a:srgbClr val="89B4FA"/>
              </a:solidFill>
            </a:endParaRPr>
          </a:p>
        </p:txBody>
      </p:sp>
      <p:sp>
        <p:nvSpPr>
          <p:cNvPr id="173884833" name=""/>
          <p:cNvSpPr txBox="1"/>
          <p:nvPr/>
        </p:nvSpPr>
        <p:spPr bwMode="auto">
          <a:xfrm flipH="0" flipV="0">
            <a:off x="2679080" y="4921249"/>
            <a:ext cx="6833831"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a:solidFill>
                  <a:srgbClr val="CDD6F4"/>
                </a:solidFill>
                <a:latin typeface="Poppins Medium"/>
                <a:ea typeface="Poppins Medium"/>
                <a:cs typeface="Poppins Medium"/>
              </a:rPr>
              <a:t>Project Code at: </a:t>
            </a:r>
            <a:r>
              <a:rPr u="sng">
                <a:solidFill>
                  <a:srgbClr val="CDD6F4"/>
                </a:solidFill>
                <a:latin typeface="Poppins Medium"/>
                <a:ea typeface="Poppins Medium"/>
                <a:cs typeface="Poppins Medium"/>
                <a:hlinkClick r:id="rId3" tooltip="https://github.com/CodersCreative/voice-assistant"/>
              </a:rPr>
              <a:t>https://github.com/CodersCreative/voice-assistant</a:t>
            </a:r>
            <a:endParaRPr>
              <a:solidFill>
                <a:srgbClr val="CDD6F4"/>
              </a:solidFill>
              <a:latin typeface="Poppins Medium"/>
              <a:cs typeface="Poppins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Blank">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ONLYOFFICE/8.0.1.31</Application>
  <DocSecurity>0</DocSecurity>
  <PresentationFormat>On-screen Show (4:3)</PresentationFormat>
  <Paragraphs>0</Paragraphs>
  <Slides>46</Slides>
  <Notes>46</Notes>
  <HiddenSlides>0</HiddenSlides>
  <MMClips>2</MMClips>
  <ScaleCrop>0</ScaleCrop>
  <HeadingPairs>
    <vt:vector size="4" baseType="variant">
      <vt:variant>
        <vt:lpstr>Theme</vt:lpstr>
      </vt:variant>
      <vt:variant>
        <vt:i4>1</vt:i4>
      </vt:variant>
      <vt:variant>
        <vt:lpstr>Slide Titles</vt:lpstr>
      </vt:variant>
      <vt:variant>
        <vt:i4>46</vt:i4>
      </vt:variant>
    </vt:vector>
  </HeadingPairs>
  <TitlesOfParts>
    <vt:vector size="47"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20</cp:revision>
  <dcterms:modified xsi:type="dcterms:W3CDTF">2024-09-11T13:29:26Z</dcterms:modified>
  <cp:category/>
  <cp:contentStatus/>
  <cp:version/>
</cp:coreProperties>
</file>